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40" r:id="rId2"/>
    <p:sldId id="326" r:id="rId3"/>
    <p:sldId id="335" r:id="rId4"/>
    <p:sldId id="336" r:id="rId5"/>
    <p:sldId id="338" r:id="rId6"/>
  </p:sldIdLst>
  <p:sldSz cx="24384000" cy="13716000"/>
  <p:notesSz cx="6797675" cy="9928225"/>
  <p:embeddedFontLst>
    <p:embeddedFont>
      <p:font typeface="Open Sans Light" panose="020B0604020202020204" charset="0"/>
      <p:regular r:id="rId9"/>
      <p:italic r:id="rId10"/>
    </p:embeddedFont>
    <p:embeddedFont>
      <p:font typeface="Helvetica" panose="020B0604020202020204" pitchFamily="34" charset="0"/>
      <p:regular r:id="rId11"/>
      <p:bold r:id="rId12"/>
      <p:italic r:id="rId13"/>
      <p:boldItalic r:id="rId14"/>
    </p:embeddedFont>
    <p:embeddedFont>
      <p:font typeface="Open Sans" panose="020B060402020202020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uuli Räim" initials="TR" lastIdx="1" clrIdx="0">
    <p:extLst>
      <p:ext uri="{19B8F6BF-5375-455C-9EA6-DF929625EA0E}">
        <p15:presenceInfo xmlns:p15="http://schemas.microsoft.com/office/powerpoint/2012/main" userId="S-1-5-21-2438877578-3374005517-1190125741-321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CCCE"/>
    <a:srgbClr val="F7E7E8"/>
    <a:srgbClr val="5E5F5E"/>
    <a:srgbClr val="D5D5D5"/>
    <a:srgbClr val="FFC003"/>
    <a:srgbClr val="A5A5A5"/>
    <a:srgbClr val="C234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77518" autoAdjust="0"/>
  </p:normalViewPr>
  <p:slideViewPr>
    <p:cSldViewPr snapToGrid="0">
      <p:cViewPr varScale="1">
        <p:scale>
          <a:sx n="27" d="100"/>
          <a:sy n="27" d="100"/>
        </p:scale>
        <p:origin x="1172" y="1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6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commentAuthors" Target="commentAuthor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F2481C-D89E-9342-85DF-7F77B22C7A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EE" dirty="0">
              <a:latin typeface="Open Sans" panose="020B0606030504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34F997-A4BF-5348-ACFE-B163C010C8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9543B-ADCD-8B40-ACD8-C14A0B76B291}" type="datetimeFigureOut">
              <a:rPr lang="en-EE" smtClean="0">
                <a:latin typeface="Open Sans" panose="020B0606030504020204" pitchFamily="34" charset="0"/>
              </a:rPr>
              <a:t>11/19/2020</a:t>
            </a:fld>
            <a:endParaRPr lang="en-EE" dirty="0">
              <a:latin typeface="Open Sans" panose="020B0606030504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DB9EA7-CAFB-DD4A-B846-5A165D6EA1B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EE" dirty="0">
              <a:latin typeface="Open Sans" panose="020B0606030504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05C947-0238-9043-86F7-1CC4A87D69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526E2-5430-A74B-BD66-D515F4EFD0BE}" type="slidenum">
              <a:rPr lang="en-EE" smtClean="0">
                <a:latin typeface="Open Sans" panose="020B0606030504020204" pitchFamily="34" charset="0"/>
              </a:rPr>
              <a:t>‹#›</a:t>
            </a:fld>
            <a:endParaRPr lang="en-EE" dirty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4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8" name="Shape 28"/>
          <p:cNvSpPr>
            <a:spLocks noGrp="1"/>
          </p:cNvSpPr>
          <p:nvPr>
            <p:ph type="body" sz="quarter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947364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 b="0" i="0">
        <a:latin typeface="Open Sans" panose="020B0606030504020204" pitchFamily="34" charset="0"/>
        <a:ea typeface="Open Sans" panose="020B0606030504020204" pitchFamily="34" charset="0"/>
        <a:cs typeface="Open Sans" panose="020B0606030504020204" pitchFamily="34" charset="0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400871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ale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" descr="Imag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10250" y="1438375"/>
            <a:ext cx="6163500" cy="6165650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8" y="8741692"/>
            <a:ext cx="21971004" cy="1257364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dirty="0"/>
              <a:t>Presentation Title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0051030"/>
            <a:ext cx="21971001" cy="1428478"/>
          </a:xfrm>
          <a:prstGeom prst="rect">
            <a:avLst/>
          </a:prstGeom>
        </p:spPr>
        <p:txBody>
          <a:bodyPr anchor="t"/>
          <a:lstStyle>
            <a:lvl1pPr algn="ctr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r>
              <a:rPr dirty="0"/>
              <a:t>Presentation Subtitle</a:t>
            </a:r>
          </a:p>
        </p:txBody>
      </p:sp>
      <p:sp>
        <p:nvSpPr>
          <p:cNvPr id="13" name="Author and Dat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2375042" y="12415031"/>
            <a:ext cx="19633917" cy="636979"/>
          </a:xfrm>
          <a:prstGeom prst="rect">
            <a:avLst/>
          </a:prstGeom>
        </p:spPr>
        <p:txBody>
          <a:bodyPr lIns="45719" tIns="45719" rIns="45719" bIns="45719"/>
          <a:lstStyle>
            <a:lvl1pPr algn="ctr" defTabSz="734694">
              <a:defRPr sz="3204">
                <a:solidFill>
                  <a:schemeClr val="tx1"/>
                </a:solidFill>
              </a:defRPr>
            </a:lvl1pPr>
          </a:lstStyle>
          <a:p>
            <a:r>
              <a:rPr dirty="0"/>
              <a:t>Author and Date</a:t>
            </a:r>
          </a:p>
        </p:txBody>
      </p:sp>
    </p:spTree>
    <p:extLst>
      <p:ext uri="{BB962C8B-B14F-4D97-AF65-F5344CB8AC3E}">
        <p14:creationId xmlns:p14="http://schemas.microsoft.com/office/powerpoint/2010/main" val="1853900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-1" y="0"/>
            <a:ext cx="24384971" cy="13730883"/>
          </a:xfrm>
          <a:custGeom>
            <a:avLst/>
            <a:gdLst>
              <a:gd name="connsiteX0" fmla="*/ 0 w 24384000"/>
              <a:gd name="connsiteY0" fmla="*/ 0 h 13730883"/>
              <a:gd name="connsiteX1" fmla="*/ 24384000 w 24384000"/>
              <a:gd name="connsiteY1" fmla="*/ 0 h 13730883"/>
              <a:gd name="connsiteX2" fmla="*/ 24384000 w 24384000"/>
              <a:gd name="connsiteY2" fmla="*/ 13730883 h 13730883"/>
              <a:gd name="connsiteX3" fmla="*/ 0 w 24384000"/>
              <a:gd name="connsiteY3" fmla="*/ 13730883 h 13730883"/>
              <a:gd name="connsiteX4" fmla="*/ 0 w 24384000"/>
              <a:gd name="connsiteY4" fmla="*/ 0 h 13730883"/>
              <a:gd name="connsiteX0" fmla="*/ 0 w 24384000"/>
              <a:gd name="connsiteY0" fmla="*/ 0 h 13730883"/>
              <a:gd name="connsiteX1" fmla="*/ 24384000 w 24384000"/>
              <a:gd name="connsiteY1" fmla="*/ 0 h 13730883"/>
              <a:gd name="connsiteX2" fmla="*/ 20509832 w 24384000"/>
              <a:gd name="connsiteY2" fmla="*/ 13730883 h 13730883"/>
              <a:gd name="connsiteX3" fmla="*/ 0 w 24384000"/>
              <a:gd name="connsiteY3" fmla="*/ 13730883 h 13730883"/>
              <a:gd name="connsiteX4" fmla="*/ 0 w 24384000"/>
              <a:gd name="connsiteY4" fmla="*/ 0 h 13730883"/>
              <a:gd name="connsiteX0" fmla="*/ 0 w 24384000"/>
              <a:gd name="connsiteY0" fmla="*/ 0 h 13730883"/>
              <a:gd name="connsiteX1" fmla="*/ 24384000 w 24384000"/>
              <a:gd name="connsiteY1" fmla="*/ 0 h 13730883"/>
              <a:gd name="connsiteX2" fmla="*/ 22860000 w 24384000"/>
              <a:gd name="connsiteY2" fmla="*/ 5462337 h 13730883"/>
              <a:gd name="connsiteX3" fmla="*/ 20509832 w 24384000"/>
              <a:gd name="connsiteY3" fmla="*/ 13730883 h 13730883"/>
              <a:gd name="connsiteX4" fmla="*/ 0 w 24384000"/>
              <a:gd name="connsiteY4" fmla="*/ 13730883 h 13730883"/>
              <a:gd name="connsiteX5" fmla="*/ 0 w 24384000"/>
              <a:gd name="connsiteY5" fmla="*/ 0 h 13730883"/>
              <a:gd name="connsiteX0" fmla="*/ 0 w 24400042"/>
              <a:gd name="connsiteY0" fmla="*/ 0 h 13730883"/>
              <a:gd name="connsiteX1" fmla="*/ 24384000 w 24400042"/>
              <a:gd name="connsiteY1" fmla="*/ 0 h 13730883"/>
              <a:gd name="connsiteX2" fmla="*/ 24400042 w 24400042"/>
              <a:gd name="connsiteY2" fmla="*/ 5366084 h 13730883"/>
              <a:gd name="connsiteX3" fmla="*/ 20509832 w 24400042"/>
              <a:gd name="connsiteY3" fmla="*/ 13730883 h 13730883"/>
              <a:gd name="connsiteX4" fmla="*/ 0 w 24400042"/>
              <a:gd name="connsiteY4" fmla="*/ 13730883 h 13730883"/>
              <a:gd name="connsiteX5" fmla="*/ 0 w 24400042"/>
              <a:gd name="connsiteY5" fmla="*/ 0 h 13730883"/>
              <a:gd name="connsiteX0" fmla="*/ 0 w 24384971"/>
              <a:gd name="connsiteY0" fmla="*/ 0 h 13730883"/>
              <a:gd name="connsiteX1" fmla="*/ 24384000 w 24384971"/>
              <a:gd name="connsiteY1" fmla="*/ 0 h 13730883"/>
              <a:gd name="connsiteX2" fmla="*/ 24375979 w 24384971"/>
              <a:gd name="connsiteY2" fmla="*/ 5366084 h 13730883"/>
              <a:gd name="connsiteX3" fmla="*/ 20509832 w 24384971"/>
              <a:gd name="connsiteY3" fmla="*/ 13730883 h 13730883"/>
              <a:gd name="connsiteX4" fmla="*/ 0 w 24384971"/>
              <a:gd name="connsiteY4" fmla="*/ 13730883 h 13730883"/>
              <a:gd name="connsiteX5" fmla="*/ 0 w 24384971"/>
              <a:gd name="connsiteY5" fmla="*/ 0 h 13730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84971" h="13730883">
                <a:moveTo>
                  <a:pt x="0" y="0"/>
                </a:moveTo>
                <a:lnTo>
                  <a:pt x="24384000" y="0"/>
                </a:lnTo>
                <a:cubicBezTo>
                  <a:pt x="24389347" y="1788695"/>
                  <a:pt x="24370632" y="3577389"/>
                  <a:pt x="24375979" y="5366084"/>
                </a:cubicBezTo>
                <a:lnTo>
                  <a:pt x="20509832" y="13730883"/>
                </a:lnTo>
                <a:lnTo>
                  <a:pt x="0" y="13730883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9557941" y="5055938"/>
            <a:ext cx="4977069" cy="9511178"/>
            <a:chOff x="19557941" y="5055938"/>
            <a:chExt cx="4977069" cy="9511178"/>
          </a:xfrm>
        </p:grpSpPr>
        <p:grpSp>
          <p:nvGrpSpPr>
            <p:cNvPr id="12" name="Group"/>
            <p:cNvGrpSpPr/>
            <p:nvPr userDrawn="1"/>
          </p:nvGrpSpPr>
          <p:grpSpPr>
            <a:xfrm>
              <a:off x="19557941" y="5055938"/>
              <a:ext cx="4977069" cy="9511178"/>
              <a:chOff x="0" y="0"/>
              <a:chExt cx="4977067" cy="9511176"/>
            </a:xfrm>
          </p:grpSpPr>
          <p:pic>
            <p:nvPicPr>
              <p:cNvPr id="13" name="Image" descr="Image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271349" y="6087429"/>
                <a:ext cx="2153102" cy="215385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4" name="image1.png" descr="image1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4977068" cy="951117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5" name="Group 14"/>
            <p:cNvGrpSpPr/>
            <p:nvPr userDrawn="1"/>
          </p:nvGrpSpPr>
          <p:grpSpPr>
            <a:xfrm>
              <a:off x="20470265" y="5301704"/>
              <a:ext cx="3941516" cy="8429179"/>
              <a:chOff x="20470265" y="5301704"/>
              <a:chExt cx="3941516" cy="8429179"/>
            </a:xfrm>
          </p:grpSpPr>
          <p:sp>
            <p:nvSpPr>
              <p:cNvPr id="16" name="Triangle"/>
              <p:cNvSpPr/>
              <p:nvPr userDrawn="1"/>
            </p:nvSpPr>
            <p:spPr>
              <a:xfrm>
                <a:off x="20470265" y="5301704"/>
                <a:ext cx="3941516" cy="84291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16" y="21600"/>
                    </a:moveTo>
                    <a:lnTo>
                      <a:pt x="0" y="21600"/>
                    </a:lnTo>
                    <a:lnTo>
                      <a:pt x="21600" y="0"/>
                    </a:lnTo>
                    <a:lnTo>
                      <a:pt x="21516" y="21600"/>
                    </a:lnTo>
                    <a:close/>
                  </a:path>
                </a:pathLst>
              </a:custGeom>
              <a:solidFill>
                <a:srgbClr val="D10F33"/>
              </a:solidFill>
              <a:ln w="12700">
                <a:miter lim="400000"/>
              </a:ln>
            </p:spPr>
            <p:txBody>
              <a:bodyPr lIns="50800" tIns="50800" rIns="50800" bIns="50800" anchor="ctr"/>
              <a:lstStyle/>
              <a:p>
                <a:endParaRPr/>
              </a:p>
            </p:txBody>
          </p:sp>
          <p:pic>
            <p:nvPicPr>
              <p:cNvPr id="17" name="Image" descr="Image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21797207" y="11143368"/>
                <a:ext cx="2153103" cy="215385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</p:spTree>
    <p:extLst>
      <p:ext uri="{BB962C8B-B14F-4D97-AF65-F5344CB8AC3E}">
        <p14:creationId xmlns:p14="http://schemas.microsoft.com/office/powerpoint/2010/main" val="65140190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l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-1" y="0"/>
            <a:ext cx="24384971" cy="13730883"/>
          </a:xfrm>
          <a:custGeom>
            <a:avLst/>
            <a:gdLst>
              <a:gd name="connsiteX0" fmla="*/ 0 w 24384000"/>
              <a:gd name="connsiteY0" fmla="*/ 0 h 13730883"/>
              <a:gd name="connsiteX1" fmla="*/ 24384000 w 24384000"/>
              <a:gd name="connsiteY1" fmla="*/ 0 h 13730883"/>
              <a:gd name="connsiteX2" fmla="*/ 24384000 w 24384000"/>
              <a:gd name="connsiteY2" fmla="*/ 13730883 h 13730883"/>
              <a:gd name="connsiteX3" fmla="*/ 0 w 24384000"/>
              <a:gd name="connsiteY3" fmla="*/ 13730883 h 13730883"/>
              <a:gd name="connsiteX4" fmla="*/ 0 w 24384000"/>
              <a:gd name="connsiteY4" fmla="*/ 0 h 13730883"/>
              <a:gd name="connsiteX0" fmla="*/ 0 w 24384000"/>
              <a:gd name="connsiteY0" fmla="*/ 0 h 13730883"/>
              <a:gd name="connsiteX1" fmla="*/ 24384000 w 24384000"/>
              <a:gd name="connsiteY1" fmla="*/ 0 h 13730883"/>
              <a:gd name="connsiteX2" fmla="*/ 20509832 w 24384000"/>
              <a:gd name="connsiteY2" fmla="*/ 13730883 h 13730883"/>
              <a:gd name="connsiteX3" fmla="*/ 0 w 24384000"/>
              <a:gd name="connsiteY3" fmla="*/ 13730883 h 13730883"/>
              <a:gd name="connsiteX4" fmla="*/ 0 w 24384000"/>
              <a:gd name="connsiteY4" fmla="*/ 0 h 13730883"/>
              <a:gd name="connsiteX0" fmla="*/ 0 w 24384000"/>
              <a:gd name="connsiteY0" fmla="*/ 0 h 13730883"/>
              <a:gd name="connsiteX1" fmla="*/ 24384000 w 24384000"/>
              <a:gd name="connsiteY1" fmla="*/ 0 h 13730883"/>
              <a:gd name="connsiteX2" fmla="*/ 22860000 w 24384000"/>
              <a:gd name="connsiteY2" fmla="*/ 5462337 h 13730883"/>
              <a:gd name="connsiteX3" fmla="*/ 20509832 w 24384000"/>
              <a:gd name="connsiteY3" fmla="*/ 13730883 h 13730883"/>
              <a:gd name="connsiteX4" fmla="*/ 0 w 24384000"/>
              <a:gd name="connsiteY4" fmla="*/ 13730883 h 13730883"/>
              <a:gd name="connsiteX5" fmla="*/ 0 w 24384000"/>
              <a:gd name="connsiteY5" fmla="*/ 0 h 13730883"/>
              <a:gd name="connsiteX0" fmla="*/ 0 w 24400042"/>
              <a:gd name="connsiteY0" fmla="*/ 0 h 13730883"/>
              <a:gd name="connsiteX1" fmla="*/ 24384000 w 24400042"/>
              <a:gd name="connsiteY1" fmla="*/ 0 h 13730883"/>
              <a:gd name="connsiteX2" fmla="*/ 24400042 w 24400042"/>
              <a:gd name="connsiteY2" fmla="*/ 5366084 h 13730883"/>
              <a:gd name="connsiteX3" fmla="*/ 20509832 w 24400042"/>
              <a:gd name="connsiteY3" fmla="*/ 13730883 h 13730883"/>
              <a:gd name="connsiteX4" fmla="*/ 0 w 24400042"/>
              <a:gd name="connsiteY4" fmla="*/ 13730883 h 13730883"/>
              <a:gd name="connsiteX5" fmla="*/ 0 w 24400042"/>
              <a:gd name="connsiteY5" fmla="*/ 0 h 13730883"/>
              <a:gd name="connsiteX0" fmla="*/ 0 w 24384971"/>
              <a:gd name="connsiteY0" fmla="*/ 0 h 13730883"/>
              <a:gd name="connsiteX1" fmla="*/ 24384000 w 24384971"/>
              <a:gd name="connsiteY1" fmla="*/ 0 h 13730883"/>
              <a:gd name="connsiteX2" fmla="*/ 24375979 w 24384971"/>
              <a:gd name="connsiteY2" fmla="*/ 5366084 h 13730883"/>
              <a:gd name="connsiteX3" fmla="*/ 20509832 w 24384971"/>
              <a:gd name="connsiteY3" fmla="*/ 13730883 h 13730883"/>
              <a:gd name="connsiteX4" fmla="*/ 0 w 24384971"/>
              <a:gd name="connsiteY4" fmla="*/ 13730883 h 13730883"/>
              <a:gd name="connsiteX5" fmla="*/ 0 w 24384971"/>
              <a:gd name="connsiteY5" fmla="*/ 0 h 13730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84971" h="13730883">
                <a:moveTo>
                  <a:pt x="0" y="0"/>
                </a:moveTo>
                <a:lnTo>
                  <a:pt x="24384000" y="0"/>
                </a:lnTo>
                <a:cubicBezTo>
                  <a:pt x="24389347" y="1788695"/>
                  <a:pt x="24370632" y="3577389"/>
                  <a:pt x="24375979" y="5366084"/>
                </a:cubicBezTo>
                <a:lnTo>
                  <a:pt x="20509832" y="13730883"/>
                </a:lnTo>
                <a:lnTo>
                  <a:pt x="0" y="13730883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grpSp>
        <p:nvGrpSpPr>
          <p:cNvPr id="10" name="Group">
            <a:extLst>
              <a:ext uri="{FF2B5EF4-FFF2-40B4-BE49-F238E27FC236}">
                <a16:creationId xmlns:a16="http://schemas.microsoft.com/office/drawing/2014/main" id="{27BAD15C-3D7F-DD4C-9486-8189B7DE3FBB}"/>
              </a:ext>
            </a:extLst>
          </p:cNvPr>
          <p:cNvGrpSpPr/>
          <p:nvPr userDrawn="1"/>
        </p:nvGrpSpPr>
        <p:grpSpPr>
          <a:xfrm>
            <a:off x="19525857" y="5055938"/>
            <a:ext cx="4977069" cy="9511178"/>
            <a:chOff x="0" y="0"/>
            <a:chExt cx="4977067" cy="9511176"/>
          </a:xfrm>
        </p:grpSpPr>
        <p:pic>
          <p:nvPicPr>
            <p:cNvPr id="11" name="image1.png" descr="image1.png">
              <a:extLst>
                <a:ext uri="{FF2B5EF4-FFF2-40B4-BE49-F238E27FC236}">
                  <a16:creationId xmlns:a16="http://schemas.microsoft.com/office/drawing/2014/main" id="{E20FB3A2-5B7C-CC4A-8867-C35797E04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977068" cy="95111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" name="Image" descr="Image">
              <a:extLst>
                <a:ext uri="{FF2B5EF4-FFF2-40B4-BE49-F238E27FC236}">
                  <a16:creationId xmlns:a16="http://schemas.microsoft.com/office/drawing/2014/main" id="{7E59CE62-E7B3-4B4A-B448-83BD6341C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63154" y="6114867"/>
              <a:ext cx="2176775" cy="21775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482151018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15953473" y="15844"/>
            <a:ext cx="8446569" cy="8024013"/>
          </a:xfrm>
          <a:custGeom>
            <a:avLst/>
            <a:gdLst>
              <a:gd name="connsiteX0" fmla="*/ 0 w 8404420"/>
              <a:gd name="connsiteY0" fmla="*/ 0 h 8024013"/>
              <a:gd name="connsiteX1" fmla="*/ 8404420 w 8404420"/>
              <a:gd name="connsiteY1" fmla="*/ 0 h 8024013"/>
              <a:gd name="connsiteX2" fmla="*/ 8404420 w 8404420"/>
              <a:gd name="connsiteY2" fmla="*/ 8024013 h 8024013"/>
              <a:gd name="connsiteX3" fmla="*/ 0 w 8404420"/>
              <a:gd name="connsiteY3" fmla="*/ 8024013 h 8024013"/>
              <a:gd name="connsiteX4" fmla="*/ 0 w 8404420"/>
              <a:gd name="connsiteY4" fmla="*/ 0 h 8024013"/>
              <a:gd name="connsiteX0" fmla="*/ 0 w 8404420"/>
              <a:gd name="connsiteY0" fmla="*/ 0 h 8024013"/>
              <a:gd name="connsiteX1" fmla="*/ 8404420 w 8404420"/>
              <a:gd name="connsiteY1" fmla="*/ 0 h 8024013"/>
              <a:gd name="connsiteX2" fmla="*/ 8404420 w 8404420"/>
              <a:gd name="connsiteY2" fmla="*/ 8024013 h 8024013"/>
              <a:gd name="connsiteX3" fmla="*/ 0 w 8404420"/>
              <a:gd name="connsiteY3" fmla="*/ 8024013 h 8024013"/>
              <a:gd name="connsiteX4" fmla="*/ 0 w 8404420"/>
              <a:gd name="connsiteY4" fmla="*/ 0 h 8024013"/>
              <a:gd name="connsiteX0" fmla="*/ 0 w 8404420"/>
              <a:gd name="connsiteY0" fmla="*/ 0 h 8024013"/>
              <a:gd name="connsiteX1" fmla="*/ 8404420 w 8404420"/>
              <a:gd name="connsiteY1" fmla="*/ 0 h 8024013"/>
              <a:gd name="connsiteX2" fmla="*/ 7273452 w 8404420"/>
              <a:gd name="connsiteY2" fmla="*/ 7999949 h 8024013"/>
              <a:gd name="connsiteX3" fmla="*/ 0 w 8404420"/>
              <a:gd name="connsiteY3" fmla="*/ 8024013 h 8024013"/>
              <a:gd name="connsiteX4" fmla="*/ 0 w 8404420"/>
              <a:gd name="connsiteY4" fmla="*/ 0 h 8024013"/>
              <a:gd name="connsiteX0" fmla="*/ 0 w 8404420"/>
              <a:gd name="connsiteY0" fmla="*/ 0 h 8024013"/>
              <a:gd name="connsiteX1" fmla="*/ 8404420 w 8404420"/>
              <a:gd name="connsiteY1" fmla="*/ 0 h 8024013"/>
              <a:gd name="connsiteX2" fmla="*/ 7933222 w 8404420"/>
              <a:gd name="connsiteY2" fmla="*/ 3272788 h 8024013"/>
              <a:gd name="connsiteX3" fmla="*/ 7273452 w 8404420"/>
              <a:gd name="connsiteY3" fmla="*/ 7999949 h 8024013"/>
              <a:gd name="connsiteX4" fmla="*/ 0 w 8404420"/>
              <a:gd name="connsiteY4" fmla="*/ 8024013 h 8024013"/>
              <a:gd name="connsiteX5" fmla="*/ 0 w 8404420"/>
              <a:gd name="connsiteY5" fmla="*/ 0 h 8024013"/>
              <a:gd name="connsiteX0" fmla="*/ 0 w 8404420"/>
              <a:gd name="connsiteY0" fmla="*/ 0 h 8024013"/>
              <a:gd name="connsiteX1" fmla="*/ 8404420 w 8404420"/>
              <a:gd name="connsiteY1" fmla="*/ 0 h 8024013"/>
              <a:gd name="connsiteX2" fmla="*/ 7933222 w 8404420"/>
              <a:gd name="connsiteY2" fmla="*/ 3272788 h 8024013"/>
              <a:gd name="connsiteX3" fmla="*/ 7612380 w 8404420"/>
              <a:gd name="connsiteY3" fmla="*/ 5374303 h 8024013"/>
              <a:gd name="connsiteX4" fmla="*/ 7273452 w 8404420"/>
              <a:gd name="connsiteY4" fmla="*/ 7999949 h 8024013"/>
              <a:gd name="connsiteX5" fmla="*/ 0 w 8404420"/>
              <a:gd name="connsiteY5" fmla="*/ 8024013 h 8024013"/>
              <a:gd name="connsiteX6" fmla="*/ 0 w 8404420"/>
              <a:gd name="connsiteY6" fmla="*/ 0 h 8024013"/>
              <a:gd name="connsiteX0" fmla="*/ 0 w 8446569"/>
              <a:gd name="connsiteY0" fmla="*/ 0 h 8024013"/>
              <a:gd name="connsiteX1" fmla="*/ 8404420 w 8446569"/>
              <a:gd name="connsiteY1" fmla="*/ 0 h 8024013"/>
              <a:gd name="connsiteX2" fmla="*/ 7933222 w 8446569"/>
              <a:gd name="connsiteY2" fmla="*/ 3272788 h 8024013"/>
              <a:gd name="connsiteX3" fmla="*/ 8446569 w 8446569"/>
              <a:gd name="connsiteY3" fmla="*/ 5358261 h 8024013"/>
              <a:gd name="connsiteX4" fmla="*/ 7273452 w 8446569"/>
              <a:gd name="connsiteY4" fmla="*/ 7999949 h 8024013"/>
              <a:gd name="connsiteX5" fmla="*/ 0 w 8446569"/>
              <a:gd name="connsiteY5" fmla="*/ 8024013 h 8024013"/>
              <a:gd name="connsiteX6" fmla="*/ 0 w 8446569"/>
              <a:gd name="connsiteY6" fmla="*/ 0 h 8024013"/>
              <a:gd name="connsiteX0" fmla="*/ 0 w 8446569"/>
              <a:gd name="connsiteY0" fmla="*/ 0 h 8024013"/>
              <a:gd name="connsiteX1" fmla="*/ 8404420 w 8446569"/>
              <a:gd name="connsiteY1" fmla="*/ 0 h 8024013"/>
              <a:gd name="connsiteX2" fmla="*/ 8446569 w 8446569"/>
              <a:gd name="connsiteY2" fmla="*/ 3224662 h 8024013"/>
              <a:gd name="connsiteX3" fmla="*/ 8446569 w 8446569"/>
              <a:gd name="connsiteY3" fmla="*/ 5358261 h 8024013"/>
              <a:gd name="connsiteX4" fmla="*/ 7273452 w 8446569"/>
              <a:gd name="connsiteY4" fmla="*/ 7999949 h 8024013"/>
              <a:gd name="connsiteX5" fmla="*/ 0 w 8446569"/>
              <a:gd name="connsiteY5" fmla="*/ 8024013 h 8024013"/>
              <a:gd name="connsiteX6" fmla="*/ 0 w 8446569"/>
              <a:gd name="connsiteY6" fmla="*/ 0 h 8024013"/>
              <a:gd name="connsiteX0" fmla="*/ 0 w 8446569"/>
              <a:gd name="connsiteY0" fmla="*/ 0 h 8024013"/>
              <a:gd name="connsiteX1" fmla="*/ 8404420 w 8446569"/>
              <a:gd name="connsiteY1" fmla="*/ 0 h 8024013"/>
              <a:gd name="connsiteX2" fmla="*/ 8446569 w 8446569"/>
              <a:gd name="connsiteY2" fmla="*/ 3224662 h 8024013"/>
              <a:gd name="connsiteX3" fmla="*/ 8446569 w 8446569"/>
              <a:gd name="connsiteY3" fmla="*/ 5358261 h 8024013"/>
              <a:gd name="connsiteX4" fmla="*/ 7225326 w 8446569"/>
              <a:gd name="connsiteY4" fmla="*/ 7983907 h 8024013"/>
              <a:gd name="connsiteX5" fmla="*/ 0 w 8446569"/>
              <a:gd name="connsiteY5" fmla="*/ 8024013 h 8024013"/>
              <a:gd name="connsiteX6" fmla="*/ 0 w 8446569"/>
              <a:gd name="connsiteY6" fmla="*/ 0 h 8024013"/>
              <a:gd name="connsiteX0" fmla="*/ 0 w 8446569"/>
              <a:gd name="connsiteY0" fmla="*/ 0 h 8024013"/>
              <a:gd name="connsiteX1" fmla="*/ 8404420 w 8446569"/>
              <a:gd name="connsiteY1" fmla="*/ 0 h 8024013"/>
              <a:gd name="connsiteX2" fmla="*/ 8446569 w 8446569"/>
              <a:gd name="connsiteY2" fmla="*/ 3224662 h 8024013"/>
              <a:gd name="connsiteX3" fmla="*/ 8446569 w 8446569"/>
              <a:gd name="connsiteY3" fmla="*/ 5358261 h 8024013"/>
              <a:gd name="connsiteX4" fmla="*/ 7225326 w 8446569"/>
              <a:gd name="connsiteY4" fmla="*/ 7983907 h 8024013"/>
              <a:gd name="connsiteX5" fmla="*/ 0 w 8446569"/>
              <a:gd name="connsiteY5" fmla="*/ 8024013 h 8024013"/>
              <a:gd name="connsiteX6" fmla="*/ 0 w 8446569"/>
              <a:gd name="connsiteY6" fmla="*/ 0 h 802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46569" h="8024013">
                <a:moveTo>
                  <a:pt x="0" y="0"/>
                </a:moveTo>
                <a:lnTo>
                  <a:pt x="8404420" y="0"/>
                </a:lnTo>
                <a:lnTo>
                  <a:pt x="8446569" y="3224662"/>
                </a:lnTo>
                <a:lnTo>
                  <a:pt x="8446569" y="5358261"/>
                </a:lnTo>
                <a:lnTo>
                  <a:pt x="7225326" y="7983907"/>
                </a:lnTo>
                <a:lnTo>
                  <a:pt x="0" y="8024013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5953473" y="7848100"/>
            <a:ext cx="7065641" cy="5449120"/>
          </a:xfrm>
          <a:custGeom>
            <a:avLst/>
            <a:gdLst>
              <a:gd name="connsiteX0" fmla="*/ 0 w 8477346"/>
              <a:gd name="connsiteY0" fmla="*/ 0 h 5449120"/>
              <a:gd name="connsiteX1" fmla="*/ 8477346 w 8477346"/>
              <a:gd name="connsiteY1" fmla="*/ 0 h 5449120"/>
              <a:gd name="connsiteX2" fmla="*/ 8477346 w 8477346"/>
              <a:gd name="connsiteY2" fmla="*/ 5449120 h 5449120"/>
              <a:gd name="connsiteX3" fmla="*/ 0 w 8477346"/>
              <a:gd name="connsiteY3" fmla="*/ 5449120 h 5449120"/>
              <a:gd name="connsiteX4" fmla="*/ 0 w 8477346"/>
              <a:gd name="connsiteY4" fmla="*/ 0 h 5449120"/>
              <a:gd name="connsiteX0" fmla="*/ 0 w 8477346"/>
              <a:gd name="connsiteY0" fmla="*/ 0 h 5449120"/>
              <a:gd name="connsiteX1" fmla="*/ 7097725 w 8477346"/>
              <a:gd name="connsiteY1" fmla="*/ 0 h 5449120"/>
              <a:gd name="connsiteX2" fmla="*/ 8477346 w 8477346"/>
              <a:gd name="connsiteY2" fmla="*/ 5449120 h 5449120"/>
              <a:gd name="connsiteX3" fmla="*/ 0 w 8477346"/>
              <a:gd name="connsiteY3" fmla="*/ 5449120 h 5449120"/>
              <a:gd name="connsiteX4" fmla="*/ 0 w 8477346"/>
              <a:gd name="connsiteY4" fmla="*/ 0 h 5449120"/>
              <a:gd name="connsiteX0" fmla="*/ 0 w 7097725"/>
              <a:gd name="connsiteY0" fmla="*/ 0 h 5449120"/>
              <a:gd name="connsiteX1" fmla="*/ 7097725 w 7097725"/>
              <a:gd name="connsiteY1" fmla="*/ 0 h 5449120"/>
              <a:gd name="connsiteX2" fmla="*/ 4563073 w 7097725"/>
              <a:gd name="connsiteY2" fmla="*/ 5449120 h 5449120"/>
              <a:gd name="connsiteX3" fmla="*/ 0 w 7097725"/>
              <a:gd name="connsiteY3" fmla="*/ 5449120 h 5449120"/>
              <a:gd name="connsiteX4" fmla="*/ 0 w 7097725"/>
              <a:gd name="connsiteY4" fmla="*/ 0 h 5449120"/>
              <a:gd name="connsiteX0" fmla="*/ 0 w 7097725"/>
              <a:gd name="connsiteY0" fmla="*/ 0 h 5449120"/>
              <a:gd name="connsiteX1" fmla="*/ 7097725 w 7097725"/>
              <a:gd name="connsiteY1" fmla="*/ 0 h 5449120"/>
              <a:gd name="connsiteX2" fmla="*/ 4563073 w 7097725"/>
              <a:gd name="connsiteY2" fmla="*/ 5449120 h 5449120"/>
              <a:gd name="connsiteX3" fmla="*/ 0 w 7097725"/>
              <a:gd name="connsiteY3" fmla="*/ 5449120 h 5449120"/>
              <a:gd name="connsiteX4" fmla="*/ 0 w 7097725"/>
              <a:gd name="connsiteY4" fmla="*/ 0 h 5449120"/>
              <a:gd name="connsiteX0" fmla="*/ 0 w 7097725"/>
              <a:gd name="connsiteY0" fmla="*/ 0 h 5449120"/>
              <a:gd name="connsiteX1" fmla="*/ 7097725 w 7097725"/>
              <a:gd name="connsiteY1" fmla="*/ 0 h 5449120"/>
              <a:gd name="connsiteX2" fmla="*/ 4563073 w 7097725"/>
              <a:gd name="connsiteY2" fmla="*/ 5449120 h 5449120"/>
              <a:gd name="connsiteX3" fmla="*/ 0 w 7097725"/>
              <a:gd name="connsiteY3" fmla="*/ 5449120 h 5449120"/>
              <a:gd name="connsiteX4" fmla="*/ 0 w 7097725"/>
              <a:gd name="connsiteY4" fmla="*/ 0 h 5449120"/>
              <a:gd name="connsiteX0" fmla="*/ 0 w 7097725"/>
              <a:gd name="connsiteY0" fmla="*/ 0 h 5449120"/>
              <a:gd name="connsiteX1" fmla="*/ 7097725 w 7097725"/>
              <a:gd name="connsiteY1" fmla="*/ 0 h 5449120"/>
              <a:gd name="connsiteX2" fmla="*/ 4563073 w 7097725"/>
              <a:gd name="connsiteY2" fmla="*/ 5449120 h 5449120"/>
              <a:gd name="connsiteX3" fmla="*/ 0 w 7097725"/>
              <a:gd name="connsiteY3" fmla="*/ 5449120 h 5449120"/>
              <a:gd name="connsiteX4" fmla="*/ 0 w 7097725"/>
              <a:gd name="connsiteY4" fmla="*/ 0 h 5449120"/>
              <a:gd name="connsiteX0" fmla="*/ 0 w 7097725"/>
              <a:gd name="connsiteY0" fmla="*/ 0 h 5449120"/>
              <a:gd name="connsiteX1" fmla="*/ 7097725 w 7097725"/>
              <a:gd name="connsiteY1" fmla="*/ 0 h 5449120"/>
              <a:gd name="connsiteX2" fmla="*/ 4563073 w 7097725"/>
              <a:gd name="connsiteY2" fmla="*/ 5449120 h 5449120"/>
              <a:gd name="connsiteX3" fmla="*/ 0 w 7097725"/>
              <a:gd name="connsiteY3" fmla="*/ 5449120 h 5449120"/>
              <a:gd name="connsiteX4" fmla="*/ 0 w 7097725"/>
              <a:gd name="connsiteY4" fmla="*/ 0 h 5449120"/>
              <a:gd name="connsiteX0" fmla="*/ 0 w 6905220"/>
              <a:gd name="connsiteY0" fmla="*/ 16042 h 5465162"/>
              <a:gd name="connsiteX1" fmla="*/ 6905220 w 6905220"/>
              <a:gd name="connsiteY1" fmla="*/ 0 h 5465162"/>
              <a:gd name="connsiteX2" fmla="*/ 4563073 w 6905220"/>
              <a:gd name="connsiteY2" fmla="*/ 5465162 h 5465162"/>
              <a:gd name="connsiteX3" fmla="*/ 0 w 6905220"/>
              <a:gd name="connsiteY3" fmla="*/ 5465162 h 5465162"/>
              <a:gd name="connsiteX4" fmla="*/ 0 w 6905220"/>
              <a:gd name="connsiteY4" fmla="*/ 16042 h 5465162"/>
              <a:gd name="connsiteX0" fmla="*/ 0 w 6905220"/>
              <a:gd name="connsiteY0" fmla="*/ 16042 h 5465162"/>
              <a:gd name="connsiteX1" fmla="*/ 6905220 w 6905220"/>
              <a:gd name="connsiteY1" fmla="*/ 0 h 5465162"/>
              <a:gd name="connsiteX2" fmla="*/ 4418694 w 6905220"/>
              <a:gd name="connsiteY2" fmla="*/ 5417036 h 5465162"/>
              <a:gd name="connsiteX3" fmla="*/ 0 w 6905220"/>
              <a:gd name="connsiteY3" fmla="*/ 5465162 h 5465162"/>
              <a:gd name="connsiteX4" fmla="*/ 0 w 6905220"/>
              <a:gd name="connsiteY4" fmla="*/ 16042 h 5465162"/>
              <a:gd name="connsiteX0" fmla="*/ 0 w 6905220"/>
              <a:gd name="connsiteY0" fmla="*/ 16042 h 5465162"/>
              <a:gd name="connsiteX1" fmla="*/ 6905220 w 6905220"/>
              <a:gd name="connsiteY1" fmla="*/ 0 h 5465162"/>
              <a:gd name="connsiteX2" fmla="*/ 4322441 w 6905220"/>
              <a:gd name="connsiteY2" fmla="*/ 5465162 h 5465162"/>
              <a:gd name="connsiteX3" fmla="*/ 0 w 6905220"/>
              <a:gd name="connsiteY3" fmla="*/ 5465162 h 5465162"/>
              <a:gd name="connsiteX4" fmla="*/ 0 w 6905220"/>
              <a:gd name="connsiteY4" fmla="*/ 16042 h 5465162"/>
              <a:gd name="connsiteX0" fmla="*/ 0 w 6889178"/>
              <a:gd name="connsiteY0" fmla="*/ 16042 h 5465162"/>
              <a:gd name="connsiteX1" fmla="*/ 6889178 w 6889178"/>
              <a:gd name="connsiteY1" fmla="*/ 0 h 5465162"/>
              <a:gd name="connsiteX2" fmla="*/ 4322441 w 6889178"/>
              <a:gd name="connsiteY2" fmla="*/ 5465162 h 5465162"/>
              <a:gd name="connsiteX3" fmla="*/ 0 w 6889178"/>
              <a:gd name="connsiteY3" fmla="*/ 5465162 h 5465162"/>
              <a:gd name="connsiteX4" fmla="*/ 0 w 6889178"/>
              <a:gd name="connsiteY4" fmla="*/ 16042 h 5465162"/>
              <a:gd name="connsiteX0" fmla="*/ 0 w 6873136"/>
              <a:gd name="connsiteY0" fmla="*/ 0 h 5449120"/>
              <a:gd name="connsiteX1" fmla="*/ 6873136 w 6873136"/>
              <a:gd name="connsiteY1" fmla="*/ 0 h 5449120"/>
              <a:gd name="connsiteX2" fmla="*/ 4322441 w 6873136"/>
              <a:gd name="connsiteY2" fmla="*/ 5449120 h 5449120"/>
              <a:gd name="connsiteX3" fmla="*/ 0 w 6873136"/>
              <a:gd name="connsiteY3" fmla="*/ 5449120 h 5449120"/>
              <a:gd name="connsiteX4" fmla="*/ 0 w 6873136"/>
              <a:gd name="connsiteY4" fmla="*/ 0 h 5449120"/>
              <a:gd name="connsiteX0" fmla="*/ 0 w 7065641"/>
              <a:gd name="connsiteY0" fmla="*/ 0 h 5449120"/>
              <a:gd name="connsiteX1" fmla="*/ 7065641 w 7065641"/>
              <a:gd name="connsiteY1" fmla="*/ 0 h 5449120"/>
              <a:gd name="connsiteX2" fmla="*/ 4322441 w 7065641"/>
              <a:gd name="connsiteY2" fmla="*/ 5449120 h 5449120"/>
              <a:gd name="connsiteX3" fmla="*/ 0 w 7065641"/>
              <a:gd name="connsiteY3" fmla="*/ 5449120 h 5449120"/>
              <a:gd name="connsiteX4" fmla="*/ 0 w 7065641"/>
              <a:gd name="connsiteY4" fmla="*/ 0 h 5449120"/>
              <a:gd name="connsiteX0" fmla="*/ 0 w 7065641"/>
              <a:gd name="connsiteY0" fmla="*/ 0 h 5449120"/>
              <a:gd name="connsiteX1" fmla="*/ 7065641 w 7065641"/>
              <a:gd name="connsiteY1" fmla="*/ 0 h 5449120"/>
              <a:gd name="connsiteX2" fmla="*/ 4587136 w 7065641"/>
              <a:gd name="connsiteY2" fmla="*/ 5425056 h 5449120"/>
              <a:gd name="connsiteX3" fmla="*/ 0 w 7065641"/>
              <a:gd name="connsiteY3" fmla="*/ 5449120 h 5449120"/>
              <a:gd name="connsiteX4" fmla="*/ 0 w 7065641"/>
              <a:gd name="connsiteY4" fmla="*/ 0 h 544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65641" h="5449120">
                <a:moveTo>
                  <a:pt x="0" y="0"/>
                </a:moveTo>
                <a:lnTo>
                  <a:pt x="7065641" y="0"/>
                </a:lnTo>
                <a:cubicBezTo>
                  <a:pt x="6252841" y="1768247"/>
                  <a:pt x="5432020" y="3608683"/>
                  <a:pt x="4587136" y="5425056"/>
                </a:cubicBezTo>
                <a:lnTo>
                  <a:pt x="0" y="544912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8494590" cy="8024013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8704956" y="15844"/>
            <a:ext cx="6947981" cy="543350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8750041" y="5681235"/>
            <a:ext cx="6947981" cy="803476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-19038" y="8262672"/>
            <a:ext cx="8513627" cy="5468211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9557941" y="5055938"/>
            <a:ext cx="4977069" cy="9511178"/>
            <a:chOff x="19557941" y="5055938"/>
            <a:chExt cx="4977069" cy="9511178"/>
          </a:xfrm>
        </p:grpSpPr>
        <p:grpSp>
          <p:nvGrpSpPr>
            <p:cNvPr id="20" name="Group"/>
            <p:cNvGrpSpPr/>
            <p:nvPr userDrawn="1"/>
          </p:nvGrpSpPr>
          <p:grpSpPr>
            <a:xfrm>
              <a:off x="19557941" y="5055938"/>
              <a:ext cx="4977069" cy="9511178"/>
              <a:chOff x="0" y="0"/>
              <a:chExt cx="4977067" cy="9511176"/>
            </a:xfrm>
          </p:grpSpPr>
          <p:pic>
            <p:nvPicPr>
              <p:cNvPr id="21" name="Image" descr="Image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271349" y="6087429"/>
                <a:ext cx="2153102" cy="215385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2" name="image1.png" descr="image1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4977068" cy="951117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2" name="Group 1"/>
            <p:cNvGrpSpPr/>
            <p:nvPr userDrawn="1"/>
          </p:nvGrpSpPr>
          <p:grpSpPr>
            <a:xfrm>
              <a:off x="20470265" y="5301704"/>
              <a:ext cx="3941516" cy="8429179"/>
              <a:chOff x="20470265" y="5301704"/>
              <a:chExt cx="3941516" cy="8429179"/>
            </a:xfrm>
          </p:grpSpPr>
          <p:sp>
            <p:nvSpPr>
              <p:cNvPr id="5" name="Triangle"/>
              <p:cNvSpPr/>
              <p:nvPr userDrawn="1"/>
            </p:nvSpPr>
            <p:spPr>
              <a:xfrm>
                <a:off x="20470265" y="5301704"/>
                <a:ext cx="3941516" cy="84291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16" y="21600"/>
                    </a:moveTo>
                    <a:lnTo>
                      <a:pt x="0" y="21600"/>
                    </a:lnTo>
                    <a:lnTo>
                      <a:pt x="21600" y="0"/>
                    </a:lnTo>
                    <a:lnTo>
                      <a:pt x="21516" y="21600"/>
                    </a:lnTo>
                    <a:close/>
                  </a:path>
                </a:pathLst>
              </a:custGeom>
              <a:solidFill>
                <a:srgbClr val="D10F33"/>
              </a:solidFill>
              <a:ln w="12700">
                <a:miter lim="400000"/>
              </a:ln>
            </p:spPr>
            <p:txBody>
              <a:bodyPr lIns="50800" tIns="50800" rIns="50800" bIns="50800" anchor="ctr"/>
              <a:lstStyle/>
              <a:p>
                <a:endParaRPr/>
              </a:p>
            </p:txBody>
          </p:sp>
          <p:pic>
            <p:nvPicPr>
              <p:cNvPr id="10" name="Image" descr="Image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21797207" y="11143368"/>
                <a:ext cx="2153103" cy="215385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</p:spTree>
    <p:extLst>
      <p:ext uri="{BB962C8B-B14F-4D97-AF65-F5344CB8AC3E}">
        <p14:creationId xmlns:p14="http://schemas.microsoft.com/office/powerpoint/2010/main" val="262147666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l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15953473" y="15844"/>
            <a:ext cx="8446569" cy="8024013"/>
          </a:xfrm>
          <a:custGeom>
            <a:avLst/>
            <a:gdLst>
              <a:gd name="connsiteX0" fmla="*/ 0 w 8404420"/>
              <a:gd name="connsiteY0" fmla="*/ 0 h 8024013"/>
              <a:gd name="connsiteX1" fmla="*/ 8404420 w 8404420"/>
              <a:gd name="connsiteY1" fmla="*/ 0 h 8024013"/>
              <a:gd name="connsiteX2" fmla="*/ 8404420 w 8404420"/>
              <a:gd name="connsiteY2" fmla="*/ 8024013 h 8024013"/>
              <a:gd name="connsiteX3" fmla="*/ 0 w 8404420"/>
              <a:gd name="connsiteY3" fmla="*/ 8024013 h 8024013"/>
              <a:gd name="connsiteX4" fmla="*/ 0 w 8404420"/>
              <a:gd name="connsiteY4" fmla="*/ 0 h 8024013"/>
              <a:gd name="connsiteX0" fmla="*/ 0 w 8404420"/>
              <a:gd name="connsiteY0" fmla="*/ 0 h 8024013"/>
              <a:gd name="connsiteX1" fmla="*/ 8404420 w 8404420"/>
              <a:gd name="connsiteY1" fmla="*/ 0 h 8024013"/>
              <a:gd name="connsiteX2" fmla="*/ 8404420 w 8404420"/>
              <a:gd name="connsiteY2" fmla="*/ 8024013 h 8024013"/>
              <a:gd name="connsiteX3" fmla="*/ 0 w 8404420"/>
              <a:gd name="connsiteY3" fmla="*/ 8024013 h 8024013"/>
              <a:gd name="connsiteX4" fmla="*/ 0 w 8404420"/>
              <a:gd name="connsiteY4" fmla="*/ 0 h 8024013"/>
              <a:gd name="connsiteX0" fmla="*/ 0 w 8404420"/>
              <a:gd name="connsiteY0" fmla="*/ 0 h 8024013"/>
              <a:gd name="connsiteX1" fmla="*/ 8404420 w 8404420"/>
              <a:gd name="connsiteY1" fmla="*/ 0 h 8024013"/>
              <a:gd name="connsiteX2" fmla="*/ 7273452 w 8404420"/>
              <a:gd name="connsiteY2" fmla="*/ 7999949 h 8024013"/>
              <a:gd name="connsiteX3" fmla="*/ 0 w 8404420"/>
              <a:gd name="connsiteY3" fmla="*/ 8024013 h 8024013"/>
              <a:gd name="connsiteX4" fmla="*/ 0 w 8404420"/>
              <a:gd name="connsiteY4" fmla="*/ 0 h 8024013"/>
              <a:gd name="connsiteX0" fmla="*/ 0 w 8404420"/>
              <a:gd name="connsiteY0" fmla="*/ 0 h 8024013"/>
              <a:gd name="connsiteX1" fmla="*/ 8404420 w 8404420"/>
              <a:gd name="connsiteY1" fmla="*/ 0 h 8024013"/>
              <a:gd name="connsiteX2" fmla="*/ 7933222 w 8404420"/>
              <a:gd name="connsiteY2" fmla="*/ 3272788 h 8024013"/>
              <a:gd name="connsiteX3" fmla="*/ 7273452 w 8404420"/>
              <a:gd name="connsiteY3" fmla="*/ 7999949 h 8024013"/>
              <a:gd name="connsiteX4" fmla="*/ 0 w 8404420"/>
              <a:gd name="connsiteY4" fmla="*/ 8024013 h 8024013"/>
              <a:gd name="connsiteX5" fmla="*/ 0 w 8404420"/>
              <a:gd name="connsiteY5" fmla="*/ 0 h 8024013"/>
              <a:gd name="connsiteX0" fmla="*/ 0 w 8404420"/>
              <a:gd name="connsiteY0" fmla="*/ 0 h 8024013"/>
              <a:gd name="connsiteX1" fmla="*/ 8404420 w 8404420"/>
              <a:gd name="connsiteY1" fmla="*/ 0 h 8024013"/>
              <a:gd name="connsiteX2" fmla="*/ 7933222 w 8404420"/>
              <a:gd name="connsiteY2" fmla="*/ 3272788 h 8024013"/>
              <a:gd name="connsiteX3" fmla="*/ 7612380 w 8404420"/>
              <a:gd name="connsiteY3" fmla="*/ 5374303 h 8024013"/>
              <a:gd name="connsiteX4" fmla="*/ 7273452 w 8404420"/>
              <a:gd name="connsiteY4" fmla="*/ 7999949 h 8024013"/>
              <a:gd name="connsiteX5" fmla="*/ 0 w 8404420"/>
              <a:gd name="connsiteY5" fmla="*/ 8024013 h 8024013"/>
              <a:gd name="connsiteX6" fmla="*/ 0 w 8404420"/>
              <a:gd name="connsiteY6" fmla="*/ 0 h 8024013"/>
              <a:gd name="connsiteX0" fmla="*/ 0 w 8446569"/>
              <a:gd name="connsiteY0" fmla="*/ 0 h 8024013"/>
              <a:gd name="connsiteX1" fmla="*/ 8404420 w 8446569"/>
              <a:gd name="connsiteY1" fmla="*/ 0 h 8024013"/>
              <a:gd name="connsiteX2" fmla="*/ 7933222 w 8446569"/>
              <a:gd name="connsiteY2" fmla="*/ 3272788 h 8024013"/>
              <a:gd name="connsiteX3" fmla="*/ 8446569 w 8446569"/>
              <a:gd name="connsiteY3" fmla="*/ 5358261 h 8024013"/>
              <a:gd name="connsiteX4" fmla="*/ 7273452 w 8446569"/>
              <a:gd name="connsiteY4" fmla="*/ 7999949 h 8024013"/>
              <a:gd name="connsiteX5" fmla="*/ 0 w 8446569"/>
              <a:gd name="connsiteY5" fmla="*/ 8024013 h 8024013"/>
              <a:gd name="connsiteX6" fmla="*/ 0 w 8446569"/>
              <a:gd name="connsiteY6" fmla="*/ 0 h 8024013"/>
              <a:gd name="connsiteX0" fmla="*/ 0 w 8446569"/>
              <a:gd name="connsiteY0" fmla="*/ 0 h 8024013"/>
              <a:gd name="connsiteX1" fmla="*/ 8404420 w 8446569"/>
              <a:gd name="connsiteY1" fmla="*/ 0 h 8024013"/>
              <a:gd name="connsiteX2" fmla="*/ 8446569 w 8446569"/>
              <a:gd name="connsiteY2" fmla="*/ 3224662 h 8024013"/>
              <a:gd name="connsiteX3" fmla="*/ 8446569 w 8446569"/>
              <a:gd name="connsiteY3" fmla="*/ 5358261 h 8024013"/>
              <a:gd name="connsiteX4" fmla="*/ 7273452 w 8446569"/>
              <a:gd name="connsiteY4" fmla="*/ 7999949 h 8024013"/>
              <a:gd name="connsiteX5" fmla="*/ 0 w 8446569"/>
              <a:gd name="connsiteY5" fmla="*/ 8024013 h 8024013"/>
              <a:gd name="connsiteX6" fmla="*/ 0 w 8446569"/>
              <a:gd name="connsiteY6" fmla="*/ 0 h 8024013"/>
              <a:gd name="connsiteX0" fmla="*/ 0 w 8446569"/>
              <a:gd name="connsiteY0" fmla="*/ 0 h 8024013"/>
              <a:gd name="connsiteX1" fmla="*/ 8404420 w 8446569"/>
              <a:gd name="connsiteY1" fmla="*/ 0 h 8024013"/>
              <a:gd name="connsiteX2" fmla="*/ 8446569 w 8446569"/>
              <a:gd name="connsiteY2" fmla="*/ 3224662 h 8024013"/>
              <a:gd name="connsiteX3" fmla="*/ 8446569 w 8446569"/>
              <a:gd name="connsiteY3" fmla="*/ 5358261 h 8024013"/>
              <a:gd name="connsiteX4" fmla="*/ 7225326 w 8446569"/>
              <a:gd name="connsiteY4" fmla="*/ 7983907 h 8024013"/>
              <a:gd name="connsiteX5" fmla="*/ 0 w 8446569"/>
              <a:gd name="connsiteY5" fmla="*/ 8024013 h 8024013"/>
              <a:gd name="connsiteX6" fmla="*/ 0 w 8446569"/>
              <a:gd name="connsiteY6" fmla="*/ 0 h 8024013"/>
              <a:gd name="connsiteX0" fmla="*/ 0 w 8446569"/>
              <a:gd name="connsiteY0" fmla="*/ 0 h 8024013"/>
              <a:gd name="connsiteX1" fmla="*/ 8404420 w 8446569"/>
              <a:gd name="connsiteY1" fmla="*/ 0 h 8024013"/>
              <a:gd name="connsiteX2" fmla="*/ 8446569 w 8446569"/>
              <a:gd name="connsiteY2" fmla="*/ 3224662 h 8024013"/>
              <a:gd name="connsiteX3" fmla="*/ 8446569 w 8446569"/>
              <a:gd name="connsiteY3" fmla="*/ 5358261 h 8024013"/>
              <a:gd name="connsiteX4" fmla="*/ 7225326 w 8446569"/>
              <a:gd name="connsiteY4" fmla="*/ 7983907 h 8024013"/>
              <a:gd name="connsiteX5" fmla="*/ 0 w 8446569"/>
              <a:gd name="connsiteY5" fmla="*/ 8024013 h 8024013"/>
              <a:gd name="connsiteX6" fmla="*/ 0 w 8446569"/>
              <a:gd name="connsiteY6" fmla="*/ 0 h 8024013"/>
              <a:gd name="connsiteX0" fmla="*/ 0 w 8446569"/>
              <a:gd name="connsiteY0" fmla="*/ 0 h 8024013"/>
              <a:gd name="connsiteX1" fmla="*/ 8404420 w 8446569"/>
              <a:gd name="connsiteY1" fmla="*/ 0 h 8024013"/>
              <a:gd name="connsiteX2" fmla="*/ 8446569 w 8446569"/>
              <a:gd name="connsiteY2" fmla="*/ 3224662 h 8024013"/>
              <a:gd name="connsiteX3" fmla="*/ 8446569 w 8446569"/>
              <a:gd name="connsiteY3" fmla="*/ 5358261 h 8024013"/>
              <a:gd name="connsiteX4" fmla="*/ 7244376 w 8446569"/>
              <a:gd name="connsiteY4" fmla="*/ 7983907 h 8024013"/>
              <a:gd name="connsiteX5" fmla="*/ 0 w 8446569"/>
              <a:gd name="connsiteY5" fmla="*/ 8024013 h 8024013"/>
              <a:gd name="connsiteX6" fmla="*/ 0 w 8446569"/>
              <a:gd name="connsiteY6" fmla="*/ 0 h 8024013"/>
              <a:gd name="connsiteX0" fmla="*/ 0 w 8446569"/>
              <a:gd name="connsiteY0" fmla="*/ 0 h 8024013"/>
              <a:gd name="connsiteX1" fmla="*/ 8404420 w 8446569"/>
              <a:gd name="connsiteY1" fmla="*/ 0 h 8024013"/>
              <a:gd name="connsiteX2" fmla="*/ 8446569 w 8446569"/>
              <a:gd name="connsiteY2" fmla="*/ 3224662 h 8024013"/>
              <a:gd name="connsiteX3" fmla="*/ 8446569 w 8446569"/>
              <a:gd name="connsiteY3" fmla="*/ 5358261 h 8024013"/>
              <a:gd name="connsiteX4" fmla="*/ 7187226 w 8446569"/>
              <a:gd name="connsiteY4" fmla="*/ 8002957 h 8024013"/>
              <a:gd name="connsiteX5" fmla="*/ 0 w 8446569"/>
              <a:gd name="connsiteY5" fmla="*/ 8024013 h 8024013"/>
              <a:gd name="connsiteX6" fmla="*/ 0 w 8446569"/>
              <a:gd name="connsiteY6" fmla="*/ 0 h 8024013"/>
              <a:gd name="connsiteX0" fmla="*/ 0 w 8446569"/>
              <a:gd name="connsiteY0" fmla="*/ 0 h 8024013"/>
              <a:gd name="connsiteX1" fmla="*/ 8404420 w 8446569"/>
              <a:gd name="connsiteY1" fmla="*/ 0 h 8024013"/>
              <a:gd name="connsiteX2" fmla="*/ 8446569 w 8446569"/>
              <a:gd name="connsiteY2" fmla="*/ 3224662 h 8024013"/>
              <a:gd name="connsiteX3" fmla="*/ 8427519 w 8446569"/>
              <a:gd name="connsiteY3" fmla="*/ 5320161 h 8024013"/>
              <a:gd name="connsiteX4" fmla="*/ 7187226 w 8446569"/>
              <a:gd name="connsiteY4" fmla="*/ 8002957 h 8024013"/>
              <a:gd name="connsiteX5" fmla="*/ 0 w 8446569"/>
              <a:gd name="connsiteY5" fmla="*/ 8024013 h 8024013"/>
              <a:gd name="connsiteX6" fmla="*/ 0 w 8446569"/>
              <a:gd name="connsiteY6" fmla="*/ 0 h 802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46569" h="8024013">
                <a:moveTo>
                  <a:pt x="0" y="0"/>
                </a:moveTo>
                <a:lnTo>
                  <a:pt x="8404420" y="0"/>
                </a:lnTo>
                <a:lnTo>
                  <a:pt x="8446569" y="3224662"/>
                </a:lnTo>
                <a:lnTo>
                  <a:pt x="8427519" y="5320161"/>
                </a:lnTo>
                <a:lnTo>
                  <a:pt x="7187226" y="8002957"/>
                </a:lnTo>
                <a:lnTo>
                  <a:pt x="0" y="8024013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5953472" y="8262672"/>
            <a:ext cx="7065641" cy="5449120"/>
          </a:xfrm>
          <a:custGeom>
            <a:avLst/>
            <a:gdLst>
              <a:gd name="connsiteX0" fmla="*/ 0 w 8477346"/>
              <a:gd name="connsiteY0" fmla="*/ 0 h 5449120"/>
              <a:gd name="connsiteX1" fmla="*/ 8477346 w 8477346"/>
              <a:gd name="connsiteY1" fmla="*/ 0 h 5449120"/>
              <a:gd name="connsiteX2" fmla="*/ 8477346 w 8477346"/>
              <a:gd name="connsiteY2" fmla="*/ 5449120 h 5449120"/>
              <a:gd name="connsiteX3" fmla="*/ 0 w 8477346"/>
              <a:gd name="connsiteY3" fmla="*/ 5449120 h 5449120"/>
              <a:gd name="connsiteX4" fmla="*/ 0 w 8477346"/>
              <a:gd name="connsiteY4" fmla="*/ 0 h 5449120"/>
              <a:gd name="connsiteX0" fmla="*/ 0 w 8477346"/>
              <a:gd name="connsiteY0" fmla="*/ 0 h 5449120"/>
              <a:gd name="connsiteX1" fmla="*/ 7097725 w 8477346"/>
              <a:gd name="connsiteY1" fmla="*/ 0 h 5449120"/>
              <a:gd name="connsiteX2" fmla="*/ 8477346 w 8477346"/>
              <a:gd name="connsiteY2" fmla="*/ 5449120 h 5449120"/>
              <a:gd name="connsiteX3" fmla="*/ 0 w 8477346"/>
              <a:gd name="connsiteY3" fmla="*/ 5449120 h 5449120"/>
              <a:gd name="connsiteX4" fmla="*/ 0 w 8477346"/>
              <a:gd name="connsiteY4" fmla="*/ 0 h 5449120"/>
              <a:gd name="connsiteX0" fmla="*/ 0 w 7097725"/>
              <a:gd name="connsiteY0" fmla="*/ 0 h 5449120"/>
              <a:gd name="connsiteX1" fmla="*/ 7097725 w 7097725"/>
              <a:gd name="connsiteY1" fmla="*/ 0 h 5449120"/>
              <a:gd name="connsiteX2" fmla="*/ 4563073 w 7097725"/>
              <a:gd name="connsiteY2" fmla="*/ 5449120 h 5449120"/>
              <a:gd name="connsiteX3" fmla="*/ 0 w 7097725"/>
              <a:gd name="connsiteY3" fmla="*/ 5449120 h 5449120"/>
              <a:gd name="connsiteX4" fmla="*/ 0 w 7097725"/>
              <a:gd name="connsiteY4" fmla="*/ 0 h 5449120"/>
              <a:gd name="connsiteX0" fmla="*/ 0 w 7097725"/>
              <a:gd name="connsiteY0" fmla="*/ 0 h 5449120"/>
              <a:gd name="connsiteX1" fmla="*/ 7097725 w 7097725"/>
              <a:gd name="connsiteY1" fmla="*/ 0 h 5449120"/>
              <a:gd name="connsiteX2" fmla="*/ 4563073 w 7097725"/>
              <a:gd name="connsiteY2" fmla="*/ 5449120 h 5449120"/>
              <a:gd name="connsiteX3" fmla="*/ 0 w 7097725"/>
              <a:gd name="connsiteY3" fmla="*/ 5449120 h 5449120"/>
              <a:gd name="connsiteX4" fmla="*/ 0 w 7097725"/>
              <a:gd name="connsiteY4" fmla="*/ 0 h 5449120"/>
              <a:gd name="connsiteX0" fmla="*/ 0 w 7097725"/>
              <a:gd name="connsiteY0" fmla="*/ 0 h 5449120"/>
              <a:gd name="connsiteX1" fmla="*/ 7097725 w 7097725"/>
              <a:gd name="connsiteY1" fmla="*/ 0 h 5449120"/>
              <a:gd name="connsiteX2" fmla="*/ 4563073 w 7097725"/>
              <a:gd name="connsiteY2" fmla="*/ 5449120 h 5449120"/>
              <a:gd name="connsiteX3" fmla="*/ 0 w 7097725"/>
              <a:gd name="connsiteY3" fmla="*/ 5449120 h 5449120"/>
              <a:gd name="connsiteX4" fmla="*/ 0 w 7097725"/>
              <a:gd name="connsiteY4" fmla="*/ 0 h 5449120"/>
              <a:gd name="connsiteX0" fmla="*/ 0 w 7097725"/>
              <a:gd name="connsiteY0" fmla="*/ 0 h 5449120"/>
              <a:gd name="connsiteX1" fmla="*/ 7097725 w 7097725"/>
              <a:gd name="connsiteY1" fmla="*/ 0 h 5449120"/>
              <a:gd name="connsiteX2" fmla="*/ 4563073 w 7097725"/>
              <a:gd name="connsiteY2" fmla="*/ 5449120 h 5449120"/>
              <a:gd name="connsiteX3" fmla="*/ 0 w 7097725"/>
              <a:gd name="connsiteY3" fmla="*/ 5449120 h 5449120"/>
              <a:gd name="connsiteX4" fmla="*/ 0 w 7097725"/>
              <a:gd name="connsiteY4" fmla="*/ 0 h 5449120"/>
              <a:gd name="connsiteX0" fmla="*/ 0 w 7097725"/>
              <a:gd name="connsiteY0" fmla="*/ 0 h 5449120"/>
              <a:gd name="connsiteX1" fmla="*/ 7097725 w 7097725"/>
              <a:gd name="connsiteY1" fmla="*/ 0 h 5449120"/>
              <a:gd name="connsiteX2" fmla="*/ 4563073 w 7097725"/>
              <a:gd name="connsiteY2" fmla="*/ 5449120 h 5449120"/>
              <a:gd name="connsiteX3" fmla="*/ 0 w 7097725"/>
              <a:gd name="connsiteY3" fmla="*/ 5449120 h 5449120"/>
              <a:gd name="connsiteX4" fmla="*/ 0 w 7097725"/>
              <a:gd name="connsiteY4" fmla="*/ 0 h 5449120"/>
              <a:gd name="connsiteX0" fmla="*/ 0 w 6905220"/>
              <a:gd name="connsiteY0" fmla="*/ 16042 h 5465162"/>
              <a:gd name="connsiteX1" fmla="*/ 6905220 w 6905220"/>
              <a:gd name="connsiteY1" fmla="*/ 0 h 5465162"/>
              <a:gd name="connsiteX2" fmla="*/ 4563073 w 6905220"/>
              <a:gd name="connsiteY2" fmla="*/ 5465162 h 5465162"/>
              <a:gd name="connsiteX3" fmla="*/ 0 w 6905220"/>
              <a:gd name="connsiteY3" fmla="*/ 5465162 h 5465162"/>
              <a:gd name="connsiteX4" fmla="*/ 0 w 6905220"/>
              <a:gd name="connsiteY4" fmla="*/ 16042 h 5465162"/>
              <a:gd name="connsiteX0" fmla="*/ 0 w 6905220"/>
              <a:gd name="connsiteY0" fmla="*/ 16042 h 5465162"/>
              <a:gd name="connsiteX1" fmla="*/ 6905220 w 6905220"/>
              <a:gd name="connsiteY1" fmla="*/ 0 h 5465162"/>
              <a:gd name="connsiteX2" fmla="*/ 4418694 w 6905220"/>
              <a:gd name="connsiteY2" fmla="*/ 5417036 h 5465162"/>
              <a:gd name="connsiteX3" fmla="*/ 0 w 6905220"/>
              <a:gd name="connsiteY3" fmla="*/ 5465162 h 5465162"/>
              <a:gd name="connsiteX4" fmla="*/ 0 w 6905220"/>
              <a:gd name="connsiteY4" fmla="*/ 16042 h 5465162"/>
              <a:gd name="connsiteX0" fmla="*/ 0 w 6905220"/>
              <a:gd name="connsiteY0" fmla="*/ 16042 h 5465162"/>
              <a:gd name="connsiteX1" fmla="*/ 6905220 w 6905220"/>
              <a:gd name="connsiteY1" fmla="*/ 0 h 5465162"/>
              <a:gd name="connsiteX2" fmla="*/ 4322441 w 6905220"/>
              <a:gd name="connsiteY2" fmla="*/ 5465162 h 5465162"/>
              <a:gd name="connsiteX3" fmla="*/ 0 w 6905220"/>
              <a:gd name="connsiteY3" fmla="*/ 5465162 h 5465162"/>
              <a:gd name="connsiteX4" fmla="*/ 0 w 6905220"/>
              <a:gd name="connsiteY4" fmla="*/ 16042 h 5465162"/>
              <a:gd name="connsiteX0" fmla="*/ 0 w 6889178"/>
              <a:gd name="connsiteY0" fmla="*/ 16042 h 5465162"/>
              <a:gd name="connsiteX1" fmla="*/ 6889178 w 6889178"/>
              <a:gd name="connsiteY1" fmla="*/ 0 h 5465162"/>
              <a:gd name="connsiteX2" fmla="*/ 4322441 w 6889178"/>
              <a:gd name="connsiteY2" fmla="*/ 5465162 h 5465162"/>
              <a:gd name="connsiteX3" fmla="*/ 0 w 6889178"/>
              <a:gd name="connsiteY3" fmla="*/ 5465162 h 5465162"/>
              <a:gd name="connsiteX4" fmla="*/ 0 w 6889178"/>
              <a:gd name="connsiteY4" fmla="*/ 16042 h 5465162"/>
              <a:gd name="connsiteX0" fmla="*/ 0 w 6873136"/>
              <a:gd name="connsiteY0" fmla="*/ 0 h 5449120"/>
              <a:gd name="connsiteX1" fmla="*/ 6873136 w 6873136"/>
              <a:gd name="connsiteY1" fmla="*/ 0 h 5449120"/>
              <a:gd name="connsiteX2" fmla="*/ 4322441 w 6873136"/>
              <a:gd name="connsiteY2" fmla="*/ 5449120 h 5449120"/>
              <a:gd name="connsiteX3" fmla="*/ 0 w 6873136"/>
              <a:gd name="connsiteY3" fmla="*/ 5449120 h 5449120"/>
              <a:gd name="connsiteX4" fmla="*/ 0 w 6873136"/>
              <a:gd name="connsiteY4" fmla="*/ 0 h 5449120"/>
              <a:gd name="connsiteX0" fmla="*/ 0 w 7065641"/>
              <a:gd name="connsiteY0" fmla="*/ 0 h 5449120"/>
              <a:gd name="connsiteX1" fmla="*/ 7065641 w 7065641"/>
              <a:gd name="connsiteY1" fmla="*/ 0 h 5449120"/>
              <a:gd name="connsiteX2" fmla="*/ 4322441 w 7065641"/>
              <a:gd name="connsiteY2" fmla="*/ 5449120 h 5449120"/>
              <a:gd name="connsiteX3" fmla="*/ 0 w 7065641"/>
              <a:gd name="connsiteY3" fmla="*/ 5449120 h 5449120"/>
              <a:gd name="connsiteX4" fmla="*/ 0 w 7065641"/>
              <a:gd name="connsiteY4" fmla="*/ 0 h 5449120"/>
              <a:gd name="connsiteX0" fmla="*/ 0 w 7065641"/>
              <a:gd name="connsiteY0" fmla="*/ 0 h 5449120"/>
              <a:gd name="connsiteX1" fmla="*/ 7065641 w 7065641"/>
              <a:gd name="connsiteY1" fmla="*/ 0 h 5449120"/>
              <a:gd name="connsiteX2" fmla="*/ 4587136 w 7065641"/>
              <a:gd name="connsiteY2" fmla="*/ 5425056 h 5449120"/>
              <a:gd name="connsiteX3" fmla="*/ 0 w 7065641"/>
              <a:gd name="connsiteY3" fmla="*/ 5449120 h 5449120"/>
              <a:gd name="connsiteX4" fmla="*/ 0 w 7065641"/>
              <a:gd name="connsiteY4" fmla="*/ 0 h 544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65641" h="5449120">
                <a:moveTo>
                  <a:pt x="0" y="0"/>
                </a:moveTo>
                <a:lnTo>
                  <a:pt x="7065641" y="0"/>
                </a:lnTo>
                <a:cubicBezTo>
                  <a:pt x="6252841" y="1768247"/>
                  <a:pt x="5432020" y="3608683"/>
                  <a:pt x="4587136" y="5425056"/>
                </a:cubicBezTo>
                <a:lnTo>
                  <a:pt x="0" y="544912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8494590" cy="8024013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8704956" y="15844"/>
            <a:ext cx="6947981" cy="543350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8750041" y="5681235"/>
            <a:ext cx="6947981" cy="803476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-19038" y="8262672"/>
            <a:ext cx="8513627" cy="5468211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9525857" y="5055938"/>
            <a:ext cx="4977070" cy="9511179"/>
            <a:chOff x="19525857" y="5055938"/>
            <a:chExt cx="4977070" cy="9511179"/>
          </a:xfrm>
        </p:grpSpPr>
        <p:pic>
          <p:nvPicPr>
            <p:cNvPr id="21" name="image1.png" descr="image1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9525857" y="5055938"/>
              <a:ext cx="4977070" cy="95111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" name="Image" descr="Image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1789012" y="11170806"/>
              <a:ext cx="2176776" cy="21775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46631734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afik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"/>
          <p:cNvGrpSpPr/>
          <p:nvPr userDrawn="1"/>
        </p:nvGrpSpPr>
        <p:grpSpPr>
          <a:xfrm>
            <a:off x="19525857" y="5055938"/>
            <a:ext cx="4977069" cy="9511178"/>
            <a:chOff x="0" y="0"/>
            <a:chExt cx="4977067" cy="9511176"/>
          </a:xfrm>
        </p:grpSpPr>
        <p:pic>
          <p:nvPicPr>
            <p:cNvPr id="11" name="image1.png" descr="image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977068" cy="95111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63154" y="6114867"/>
              <a:ext cx="2176775" cy="21775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" name="Body Level One…"/>
          <p:cNvSpPr txBox="1">
            <a:spLocks noGrp="1"/>
          </p:cNvSpPr>
          <p:nvPr>
            <p:ph type="body" sz="quarter" idx="30" hasCustomPrompt="1"/>
          </p:nvPr>
        </p:nvSpPr>
        <p:spPr>
          <a:xfrm>
            <a:off x="7634496" y="1007196"/>
            <a:ext cx="9115008" cy="85685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ts val="3600"/>
              </a:lnSpc>
              <a:defRPr sz="4800" b="1">
                <a:solidFill>
                  <a:schemeClr val="tx1"/>
                </a:solidFill>
              </a:defRPr>
            </a:lvl1pPr>
            <a:lvl2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2pPr>
            <a:lvl3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3pPr>
            <a:lvl4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4pPr>
            <a:lvl5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5pPr>
          </a:lstStyle>
          <a:p>
            <a:r>
              <a:rPr dirty="0"/>
              <a:t>Presentation Subtitle</a:t>
            </a:r>
            <a:r>
              <a:rPr lang="et-EE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3812415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eem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 userDrawn="1"/>
        </p:nvSpPr>
        <p:spPr>
          <a:xfrm>
            <a:off x="7950794" y="7026898"/>
            <a:ext cx="7426571" cy="29"/>
          </a:xfrm>
          <a:prstGeom prst="line">
            <a:avLst/>
          </a:prstGeom>
          <a:ln w="25400">
            <a:solidFill>
              <a:srgbClr val="FFFFFF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Line"/>
          <p:cNvSpPr/>
          <p:nvPr userDrawn="1"/>
        </p:nvSpPr>
        <p:spPr>
          <a:xfrm flipH="1" flipV="1">
            <a:off x="11669375" y="3311059"/>
            <a:ext cx="2" cy="7432419"/>
          </a:xfrm>
          <a:prstGeom prst="line">
            <a:avLst/>
          </a:prstGeom>
          <a:ln w="25400">
            <a:solidFill>
              <a:srgbClr val="FFFFFF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Line"/>
          <p:cNvSpPr/>
          <p:nvPr userDrawn="1"/>
        </p:nvSpPr>
        <p:spPr>
          <a:xfrm flipV="1">
            <a:off x="9057056" y="4398630"/>
            <a:ext cx="5251400" cy="5255489"/>
          </a:xfrm>
          <a:prstGeom prst="line">
            <a:avLst/>
          </a:prstGeom>
          <a:ln w="25400">
            <a:solidFill>
              <a:srgbClr val="FFFFFF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Line"/>
          <p:cNvSpPr/>
          <p:nvPr userDrawn="1"/>
        </p:nvSpPr>
        <p:spPr>
          <a:xfrm flipH="1" flipV="1">
            <a:off x="9057076" y="4394307"/>
            <a:ext cx="5251399" cy="5255502"/>
          </a:xfrm>
          <a:prstGeom prst="line">
            <a:avLst/>
          </a:prstGeom>
          <a:ln w="25400">
            <a:solidFill>
              <a:srgbClr val="FFFFFF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Circle"/>
          <p:cNvSpPr/>
          <p:nvPr userDrawn="1"/>
        </p:nvSpPr>
        <p:spPr>
          <a:xfrm>
            <a:off x="14479286" y="6117106"/>
            <a:ext cx="1785179" cy="1786585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ircle"/>
          <p:cNvSpPr/>
          <p:nvPr userDrawn="1"/>
        </p:nvSpPr>
        <p:spPr>
          <a:xfrm>
            <a:off x="13581087" y="3487796"/>
            <a:ext cx="1785179" cy="1786585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Circle"/>
          <p:cNvSpPr/>
          <p:nvPr userDrawn="1"/>
        </p:nvSpPr>
        <p:spPr>
          <a:xfrm>
            <a:off x="10762975" y="2330450"/>
            <a:ext cx="1785180" cy="1786584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Circle"/>
          <p:cNvSpPr/>
          <p:nvPr userDrawn="1"/>
        </p:nvSpPr>
        <p:spPr>
          <a:xfrm>
            <a:off x="8146958" y="3487796"/>
            <a:ext cx="1785179" cy="1786585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Circle"/>
          <p:cNvSpPr/>
          <p:nvPr userDrawn="1"/>
        </p:nvSpPr>
        <p:spPr>
          <a:xfrm>
            <a:off x="6968066" y="6117106"/>
            <a:ext cx="1785179" cy="1786585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Circle"/>
          <p:cNvSpPr/>
          <p:nvPr userDrawn="1"/>
        </p:nvSpPr>
        <p:spPr>
          <a:xfrm rot="10800000" flipH="1">
            <a:off x="13581082" y="8746421"/>
            <a:ext cx="1785179" cy="1786585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Circle"/>
          <p:cNvSpPr/>
          <p:nvPr userDrawn="1"/>
        </p:nvSpPr>
        <p:spPr>
          <a:xfrm rot="10800000" flipH="1">
            <a:off x="10762974" y="9903764"/>
            <a:ext cx="1785179" cy="1786585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Circle"/>
          <p:cNvSpPr/>
          <p:nvPr userDrawn="1"/>
        </p:nvSpPr>
        <p:spPr>
          <a:xfrm rot="10800000" flipH="1">
            <a:off x="8146958" y="8746421"/>
            <a:ext cx="1785179" cy="1786585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Circle"/>
          <p:cNvSpPr/>
          <p:nvPr userDrawn="1"/>
        </p:nvSpPr>
        <p:spPr>
          <a:xfrm>
            <a:off x="9759315" y="5159799"/>
            <a:ext cx="3701202" cy="3701202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9" name="Image" descr="Imag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4580" y="5685141"/>
            <a:ext cx="2649592" cy="265051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1" name="Group"/>
          <p:cNvGrpSpPr/>
          <p:nvPr userDrawn="1"/>
        </p:nvGrpSpPr>
        <p:grpSpPr>
          <a:xfrm>
            <a:off x="19525857" y="5055938"/>
            <a:ext cx="4977069" cy="9511178"/>
            <a:chOff x="0" y="0"/>
            <a:chExt cx="4977067" cy="9511176"/>
          </a:xfrm>
        </p:grpSpPr>
        <p:pic>
          <p:nvPicPr>
            <p:cNvPr id="42" name="image1.png" descr="image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4977068" cy="95111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" name="Image" descr="Imag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71349" y="6087429"/>
              <a:ext cx="2153102" cy="21538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4" name="Author and Date"/>
          <p:cNvSpPr txBox="1">
            <a:spLocks noGrp="1"/>
          </p:cNvSpPr>
          <p:nvPr>
            <p:ph type="body" sz="quarter" idx="15" hasCustomPrompt="1"/>
          </p:nvPr>
        </p:nvSpPr>
        <p:spPr>
          <a:xfrm>
            <a:off x="12892531" y="2343869"/>
            <a:ext cx="4733422" cy="974811"/>
          </a:xfrm>
          <a:prstGeom prst="rect">
            <a:avLst/>
          </a:prstGeom>
        </p:spPr>
        <p:txBody>
          <a:bodyPr lIns="45719" tIns="45719" rIns="45719" bIns="45719" anchor="ctr">
            <a:normAutofit/>
          </a:bodyPr>
          <a:lstStyle>
            <a:lvl1pPr defTabSz="734694">
              <a:lnSpc>
                <a:spcPts val="1800"/>
              </a:lnSpc>
              <a:defRPr sz="2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t-EE" dirty="0"/>
              <a:t>Presentation Text</a:t>
            </a:r>
            <a:endParaRPr dirty="0"/>
          </a:p>
        </p:txBody>
      </p:sp>
      <p:sp>
        <p:nvSpPr>
          <p:cNvPr id="45" name="Body Level One…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12892531" y="1721593"/>
            <a:ext cx="4733422" cy="60188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ts val="3600"/>
              </a:lnSpc>
              <a:defRPr sz="32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2pPr>
            <a:lvl3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3pPr>
            <a:lvl4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4pPr>
            <a:lvl5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5pPr>
          </a:lstStyle>
          <a:p>
            <a:r>
              <a:rPr dirty="0"/>
              <a:t>Presentation Subtitle</a:t>
            </a:r>
            <a:r>
              <a:rPr lang="et-EE" dirty="0"/>
              <a:t> </a:t>
            </a:r>
            <a:endParaRPr dirty="0"/>
          </a:p>
        </p:txBody>
      </p:sp>
      <p:sp>
        <p:nvSpPr>
          <p:cNvPr id="46" name="Author and Date"/>
          <p:cNvSpPr txBox="1">
            <a:spLocks noGrp="1"/>
          </p:cNvSpPr>
          <p:nvPr>
            <p:ph type="body" sz="quarter" idx="16" hasCustomPrompt="1"/>
          </p:nvPr>
        </p:nvSpPr>
        <p:spPr>
          <a:xfrm>
            <a:off x="15852297" y="4052357"/>
            <a:ext cx="4733422" cy="974811"/>
          </a:xfrm>
          <a:prstGeom prst="rect">
            <a:avLst/>
          </a:prstGeom>
        </p:spPr>
        <p:txBody>
          <a:bodyPr lIns="45719" tIns="45719" rIns="45719" bIns="45719" anchor="ctr">
            <a:normAutofit/>
          </a:bodyPr>
          <a:lstStyle>
            <a:lvl1pPr defTabSz="734694">
              <a:lnSpc>
                <a:spcPts val="1800"/>
              </a:lnSpc>
              <a:defRPr sz="2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t-EE" dirty="0"/>
              <a:t>Presentation Text</a:t>
            </a:r>
            <a:endParaRPr dirty="0"/>
          </a:p>
        </p:txBody>
      </p:sp>
      <p:sp>
        <p:nvSpPr>
          <p:cNvPr id="47" name="Body Level One…"/>
          <p:cNvSpPr txBox="1">
            <a:spLocks noGrp="1"/>
          </p:cNvSpPr>
          <p:nvPr>
            <p:ph type="body" sz="quarter" idx="17" hasCustomPrompt="1"/>
          </p:nvPr>
        </p:nvSpPr>
        <p:spPr>
          <a:xfrm>
            <a:off x="15852297" y="3430081"/>
            <a:ext cx="4733422" cy="60188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ts val="3600"/>
              </a:lnSpc>
              <a:defRPr sz="32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2pPr>
            <a:lvl3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3pPr>
            <a:lvl4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4pPr>
            <a:lvl5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5pPr>
          </a:lstStyle>
          <a:p>
            <a:r>
              <a:rPr dirty="0"/>
              <a:t>Presentation Subtitle</a:t>
            </a:r>
            <a:r>
              <a:rPr lang="et-EE" dirty="0"/>
              <a:t> </a:t>
            </a:r>
            <a:endParaRPr dirty="0"/>
          </a:p>
        </p:txBody>
      </p:sp>
      <p:sp>
        <p:nvSpPr>
          <p:cNvPr id="48" name="Author and Date"/>
          <p:cNvSpPr txBox="1">
            <a:spLocks noGrp="1"/>
          </p:cNvSpPr>
          <p:nvPr>
            <p:ph type="body" sz="quarter" idx="18" hasCustomPrompt="1"/>
          </p:nvPr>
        </p:nvSpPr>
        <p:spPr>
          <a:xfrm>
            <a:off x="16558146" y="6755448"/>
            <a:ext cx="4733422" cy="974811"/>
          </a:xfrm>
          <a:prstGeom prst="rect">
            <a:avLst/>
          </a:prstGeom>
        </p:spPr>
        <p:txBody>
          <a:bodyPr lIns="45719" tIns="45719" rIns="45719" bIns="45719" anchor="ctr">
            <a:normAutofit/>
          </a:bodyPr>
          <a:lstStyle>
            <a:lvl1pPr defTabSz="734694">
              <a:lnSpc>
                <a:spcPts val="1800"/>
              </a:lnSpc>
              <a:defRPr sz="2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t-EE" dirty="0"/>
              <a:t>Presentation Text</a:t>
            </a:r>
            <a:endParaRPr dirty="0"/>
          </a:p>
        </p:txBody>
      </p:sp>
      <p:sp>
        <p:nvSpPr>
          <p:cNvPr id="49" name="Body Level One…"/>
          <p:cNvSpPr txBox="1">
            <a:spLocks noGrp="1"/>
          </p:cNvSpPr>
          <p:nvPr>
            <p:ph type="body" sz="quarter" idx="19" hasCustomPrompt="1"/>
          </p:nvPr>
        </p:nvSpPr>
        <p:spPr>
          <a:xfrm>
            <a:off x="16558146" y="6133172"/>
            <a:ext cx="4733422" cy="60188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ts val="3600"/>
              </a:lnSpc>
              <a:defRPr sz="32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2pPr>
            <a:lvl3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3pPr>
            <a:lvl4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4pPr>
            <a:lvl5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5pPr>
          </a:lstStyle>
          <a:p>
            <a:r>
              <a:rPr dirty="0"/>
              <a:t>Presentation Subtitle</a:t>
            </a:r>
            <a:r>
              <a:rPr lang="et-EE" dirty="0"/>
              <a:t> </a:t>
            </a:r>
            <a:endParaRPr dirty="0"/>
          </a:p>
        </p:txBody>
      </p:sp>
      <p:sp>
        <p:nvSpPr>
          <p:cNvPr id="50" name="Author and Date"/>
          <p:cNvSpPr txBox="1">
            <a:spLocks noGrp="1"/>
          </p:cNvSpPr>
          <p:nvPr>
            <p:ph type="body" sz="quarter" idx="20" hasCustomPrompt="1"/>
          </p:nvPr>
        </p:nvSpPr>
        <p:spPr>
          <a:xfrm>
            <a:off x="15723956" y="9434480"/>
            <a:ext cx="4733422" cy="974811"/>
          </a:xfrm>
          <a:prstGeom prst="rect">
            <a:avLst/>
          </a:prstGeom>
        </p:spPr>
        <p:txBody>
          <a:bodyPr lIns="45719" tIns="45719" rIns="45719" bIns="45719" anchor="ctr">
            <a:normAutofit/>
          </a:bodyPr>
          <a:lstStyle>
            <a:lvl1pPr defTabSz="734694">
              <a:lnSpc>
                <a:spcPts val="1800"/>
              </a:lnSpc>
              <a:defRPr sz="2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t-EE" dirty="0"/>
              <a:t>Presentation Text</a:t>
            </a:r>
            <a:endParaRPr dirty="0"/>
          </a:p>
        </p:txBody>
      </p:sp>
      <p:sp>
        <p:nvSpPr>
          <p:cNvPr id="51" name="Body Level One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5723956" y="8812204"/>
            <a:ext cx="4733422" cy="60188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ts val="3600"/>
              </a:lnSpc>
              <a:defRPr sz="32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2pPr>
            <a:lvl3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3pPr>
            <a:lvl4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4pPr>
            <a:lvl5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5pPr>
          </a:lstStyle>
          <a:p>
            <a:r>
              <a:rPr dirty="0"/>
              <a:t>Presentation Subtitle</a:t>
            </a:r>
            <a:r>
              <a:rPr lang="et-EE" dirty="0"/>
              <a:t> </a:t>
            </a:r>
            <a:endParaRPr dirty="0"/>
          </a:p>
        </p:txBody>
      </p:sp>
      <p:sp>
        <p:nvSpPr>
          <p:cNvPr id="52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3098801" y="4004221"/>
            <a:ext cx="4733422" cy="974811"/>
          </a:xfrm>
          <a:prstGeom prst="rect">
            <a:avLst/>
          </a:prstGeom>
        </p:spPr>
        <p:txBody>
          <a:bodyPr lIns="45719" tIns="45719" rIns="45719" bIns="45719" anchor="ctr">
            <a:normAutofit/>
          </a:bodyPr>
          <a:lstStyle>
            <a:lvl1pPr algn="r" defTabSz="734694">
              <a:lnSpc>
                <a:spcPts val="1800"/>
              </a:lnSpc>
              <a:defRPr sz="2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t-EE" dirty="0"/>
              <a:t>Presentation Text</a:t>
            </a:r>
            <a:endParaRPr dirty="0"/>
          </a:p>
        </p:txBody>
      </p:sp>
      <p:sp>
        <p:nvSpPr>
          <p:cNvPr id="53" name="Body Level One…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3098801" y="3381945"/>
            <a:ext cx="4733422" cy="60188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lnSpc>
                <a:spcPts val="3600"/>
              </a:lnSpc>
              <a:defRPr sz="32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2pPr>
            <a:lvl3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3pPr>
            <a:lvl4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4pPr>
            <a:lvl5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5pPr>
          </a:lstStyle>
          <a:p>
            <a:r>
              <a:rPr dirty="0"/>
              <a:t>Presentation Subtitle</a:t>
            </a:r>
            <a:r>
              <a:rPr lang="et-EE" dirty="0"/>
              <a:t> </a:t>
            </a:r>
            <a:endParaRPr dirty="0"/>
          </a:p>
        </p:txBody>
      </p:sp>
      <p:sp>
        <p:nvSpPr>
          <p:cNvPr id="54" name="Author and Date"/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927728" y="6779502"/>
            <a:ext cx="4733422" cy="974811"/>
          </a:xfrm>
          <a:prstGeom prst="rect">
            <a:avLst/>
          </a:prstGeom>
        </p:spPr>
        <p:txBody>
          <a:bodyPr lIns="45719" tIns="45719" rIns="45719" bIns="45719" anchor="ctr">
            <a:normAutofit/>
          </a:bodyPr>
          <a:lstStyle>
            <a:lvl1pPr algn="r" defTabSz="734694">
              <a:lnSpc>
                <a:spcPts val="1800"/>
              </a:lnSpc>
              <a:defRPr sz="2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t-EE" dirty="0"/>
              <a:t>Presentation Text</a:t>
            </a:r>
            <a:endParaRPr dirty="0"/>
          </a:p>
        </p:txBody>
      </p:sp>
      <p:sp>
        <p:nvSpPr>
          <p:cNvPr id="55" name="Body Level One…"/>
          <p:cNvSpPr txBox="1">
            <a:spLocks noGrp="1"/>
          </p:cNvSpPr>
          <p:nvPr>
            <p:ph type="body" sz="quarter" idx="25" hasCustomPrompt="1"/>
          </p:nvPr>
        </p:nvSpPr>
        <p:spPr>
          <a:xfrm>
            <a:off x="1927728" y="6157226"/>
            <a:ext cx="4733422" cy="60188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lnSpc>
                <a:spcPts val="3600"/>
              </a:lnSpc>
              <a:defRPr sz="32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2pPr>
            <a:lvl3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3pPr>
            <a:lvl4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4pPr>
            <a:lvl5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5pPr>
          </a:lstStyle>
          <a:p>
            <a:r>
              <a:rPr dirty="0"/>
              <a:t>Presentation Subtitle</a:t>
            </a:r>
            <a:r>
              <a:rPr lang="et-EE" dirty="0"/>
              <a:t> </a:t>
            </a:r>
            <a:endParaRPr dirty="0"/>
          </a:p>
        </p:txBody>
      </p:sp>
      <p:sp>
        <p:nvSpPr>
          <p:cNvPr id="56" name="Author and Date"/>
          <p:cNvSpPr txBox="1">
            <a:spLocks noGrp="1"/>
          </p:cNvSpPr>
          <p:nvPr>
            <p:ph type="body" sz="quarter" idx="26" hasCustomPrompt="1"/>
          </p:nvPr>
        </p:nvSpPr>
        <p:spPr>
          <a:xfrm>
            <a:off x="3066719" y="9362276"/>
            <a:ext cx="4733422" cy="974811"/>
          </a:xfrm>
          <a:prstGeom prst="rect">
            <a:avLst/>
          </a:prstGeom>
        </p:spPr>
        <p:txBody>
          <a:bodyPr lIns="45719" tIns="45719" rIns="45719" bIns="45719" anchor="ctr">
            <a:normAutofit/>
          </a:bodyPr>
          <a:lstStyle>
            <a:lvl1pPr algn="r" defTabSz="734694">
              <a:lnSpc>
                <a:spcPts val="1800"/>
              </a:lnSpc>
              <a:defRPr sz="2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t-EE" dirty="0"/>
              <a:t>Presentation Text</a:t>
            </a:r>
            <a:endParaRPr dirty="0"/>
          </a:p>
        </p:txBody>
      </p:sp>
      <p:sp>
        <p:nvSpPr>
          <p:cNvPr id="57" name="Body Level One…"/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3066719" y="8740000"/>
            <a:ext cx="4733422" cy="60188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lnSpc>
                <a:spcPts val="3600"/>
              </a:lnSpc>
              <a:defRPr sz="32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2pPr>
            <a:lvl3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3pPr>
            <a:lvl4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4pPr>
            <a:lvl5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5pPr>
          </a:lstStyle>
          <a:p>
            <a:r>
              <a:rPr dirty="0"/>
              <a:t>Presentation Subtitle</a:t>
            </a:r>
            <a:r>
              <a:rPr lang="et-EE" dirty="0"/>
              <a:t> </a:t>
            </a:r>
            <a:endParaRPr dirty="0"/>
          </a:p>
        </p:txBody>
      </p:sp>
      <p:sp>
        <p:nvSpPr>
          <p:cNvPr id="58" name="Author and Date"/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5697624" y="11439728"/>
            <a:ext cx="4733422" cy="974811"/>
          </a:xfrm>
          <a:prstGeom prst="rect">
            <a:avLst/>
          </a:prstGeom>
        </p:spPr>
        <p:txBody>
          <a:bodyPr lIns="45719" tIns="45719" rIns="45719" bIns="45719" anchor="ctr">
            <a:normAutofit/>
          </a:bodyPr>
          <a:lstStyle>
            <a:lvl1pPr algn="r" defTabSz="734694">
              <a:lnSpc>
                <a:spcPts val="1800"/>
              </a:lnSpc>
              <a:defRPr sz="2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t-EE" dirty="0"/>
              <a:t>Presentation Text</a:t>
            </a:r>
            <a:endParaRPr dirty="0"/>
          </a:p>
        </p:txBody>
      </p:sp>
      <p:sp>
        <p:nvSpPr>
          <p:cNvPr id="59" name="Body Level One…"/>
          <p:cNvSpPr txBox="1">
            <a:spLocks noGrp="1"/>
          </p:cNvSpPr>
          <p:nvPr>
            <p:ph type="body" sz="quarter" idx="29" hasCustomPrompt="1"/>
          </p:nvPr>
        </p:nvSpPr>
        <p:spPr>
          <a:xfrm>
            <a:off x="5697624" y="10817452"/>
            <a:ext cx="4733422" cy="60188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lnSpc>
                <a:spcPts val="3600"/>
              </a:lnSpc>
              <a:defRPr sz="32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2pPr>
            <a:lvl3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3pPr>
            <a:lvl4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4pPr>
            <a:lvl5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5pPr>
          </a:lstStyle>
          <a:p>
            <a:r>
              <a:rPr dirty="0"/>
              <a:t>Presentation Subtitle</a:t>
            </a:r>
            <a:r>
              <a:rPr lang="et-EE" dirty="0"/>
              <a:t> </a:t>
            </a:r>
            <a:endParaRPr dirty="0"/>
          </a:p>
        </p:txBody>
      </p:sp>
      <p:sp>
        <p:nvSpPr>
          <p:cNvPr id="60" name="Body Level One…"/>
          <p:cNvSpPr txBox="1">
            <a:spLocks noGrp="1"/>
          </p:cNvSpPr>
          <p:nvPr>
            <p:ph type="body" sz="quarter" idx="30" hasCustomPrompt="1"/>
          </p:nvPr>
        </p:nvSpPr>
        <p:spPr>
          <a:xfrm>
            <a:off x="1275120" y="1464393"/>
            <a:ext cx="9115008" cy="85685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ts val="3600"/>
              </a:lnSpc>
              <a:defRPr sz="48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2pPr>
            <a:lvl3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3pPr>
            <a:lvl4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4pPr>
            <a:lvl5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5pPr>
          </a:lstStyle>
          <a:p>
            <a:r>
              <a:rPr dirty="0"/>
              <a:t>Presentation Subtitle</a:t>
            </a:r>
            <a:r>
              <a:rPr lang="et-EE" dirty="0"/>
              <a:t> </a:t>
            </a:r>
            <a:endParaRPr dirty="0"/>
          </a:p>
        </p:txBody>
      </p:sp>
      <p:sp>
        <p:nvSpPr>
          <p:cNvPr id="61" name="Picture Placeholder 48"/>
          <p:cNvSpPr>
            <a:spLocks noGrp="1" noChangeAspect="1"/>
          </p:cNvSpPr>
          <p:nvPr>
            <p:ph type="pic" sz="quarter" idx="31"/>
          </p:nvPr>
        </p:nvSpPr>
        <p:spPr>
          <a:xfrm>
            <a:off x="8391547" y="3733088"/>
            <a:ext cx="1260000" cy="1260000"/>
          </a:xfrm>
          <a:prstGeom prst="flowChartConnector">
            <a:avLst/>
          </a:prstGeom>
        </p:spPr>
        <p:txBody>
          <a:bodyPr anchor="ctr">
            <a:normAutofit/>
          </a:bodyPr>
          <a:lstStyle>
            <a:lvl1pPr algn="ctr"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2" name="Picture Placeholder 48"/>
          <p:cNvSpPr>
            <a:spLocks noGrp="1" noChangeAspect="1"/>
          </p:cNvSpPr>
          <p:nvPr>
            <p:ph type="pic" sz="quarter" idx="32"/>
          </p:nvPr>
        </p:nvSpPr>
        <p:spPr>
          <a:xfrm>
            <a:off x="11025563" y="2593742"/>
            <a:ext cx="1260000" cy="1260000"/>
          </a:xfrm>
          <a:prstGeom prst="flowChartConnector">
            <a:avLst/>
          </a:prstGeom>
        </p:spPr>
        <p:txBody>
          <a:bodyPr anchor="ctr">
            <a:normAutofit/>
          </a:bodyPr>
          <a:lstStyle>
            <a:lvl1pPr algn="ctr"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3" name="Picture Placeholder 48"/>
          <p:cNvSpPr>
            <a:spLocks noGrp="1" noChangeAspect="1"/>
          </p:cNvSpPr>
          <p:nvPr>
            <p:ph type="pic" sz="quarter" idx="33"/>
          </p:nvPr>
        </p:nvSpPr>
        <p:spPr>
          <a:xfrm>
            <a:off x="13843671" y="3751088"/>
            <a:ext cx="1260000" cy="1260000"/>
          </a:xfrm>
          <a:prstGeom prst="flowChartConnector">
            <a:avLst/>
          </a:prstGeom>
        </p:spPr>
        <p:txBody>
          <a:bodyPr anchor="ctr">
            <a:normAutofit/>
          </a:bodyPr>
          <a:lstStyle>
            <a:lvl1pPr algn="ctr"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4" name="Picture Placeholder 48"/>
          <p:cNvSpPr>
            <a:spLocks noGrp="1" noChangeAspect="1"/>
          </p:cNvSpPr>
          <p:nvPr>
            <p:ph type="pic" sz="quarter" idx="34"/>
          </p:nvPr>
        </p:nvSpPr>
        <p:spPr>
          <a:xfrm>
            <a:off x="7230655" y="6380398"/>
            <a:ext cx="1260000" cy="1260000"/>
          </a:xfrm>
          <a:prstGeom prst="flowChartConnector">
            <a:avLst/>
          </a:prstGeom>
        </p:spPr>
        <p:txBody>
          <a:bodyPr anchor="ctr">
            <a:normAutofit/>
          </a:bodyPr>
          <a:lstStyle>
            <a:lvl1pPr algn="ctr"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5" name="Picture Placeholder 48"/>
          <p:cNvSpPr>
            <a:spLocks noGrp="1" noChangeAspect="1"/>
          </p:cNvSpPr>
          <p:nvPr>
            <p:ph type="pic" sz="quarter" idx="35"/>
          </p:nvPr>
        </p:nvSpPr>
        <p:spPr>
          <a:xfrm>
            <a:off x="8409547" y="9024119"/>
            <a:ext cx="1260000" cy="1260000"/>
          </a:xfrm>
          <a:prstGeom prst="flowChartConnector">
            <a:avLst/>
          </a:prstGeom>
        </p:spPr>
        <p:txBody>
          <a:bodyPr anchor="ctr">
            <a:normAutofit/>
          </a:bodyPr>
          <a:lstStyle>
            <a:lvl1pPr algn="ctr"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6" name="Picture Placeholder 48"/>
          <p:cNvSpPr>
            <a:spLocks noGrp="1" noChangeAspect="1"/>
          </p:cNvSpPr>
          <p:nvPr>
            <p:ph type="pic" sz="quarter" idx="36"/>
          </p:nvPr>
        </p:nvSpPr>
        <p:spPr>
          <a:xfrm>
            <a:off x="11007212" y="10180705"/>
            <a:ext cx="1260000" cy="1260000"/>
          </a:xfrm>
          <a:prstGeom prst="flowChartConnector">
            <a:avLst/>
          </a:prstGeom>
        </p:spPr>
        <p:txBody>
          <a:bodyPr anchor="ctr">
            <a:normAutofit/>
          </a:bodyPr>
          <a:lstStyle>
            <a:lvl1pPr algn="ctr"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7" name="Picture Placeholder 48"/>
          <p:cNvSpPr>
            <a:spLocks noGrp="1" noChangeAspect="1"/>
          </p:cNvSpPr>
          <p:nvPr>
            <p:ph type="pic" sz="quarter" idx="37"/>
          </p:nvPr>
        </p:nvSpPr>
        <p:spPr>
          <a:xfrm>
            <a:off x="13843671" y="9024119"/>
            <a:ext cx="1260000" cy="1260000"/>
          </a:xfrm>
          <a:prstGeom prst="flowChartConnector">
            <a:avLst/>
          </a:prstGeom>
        </p:spPr>
        <p:txBody>
          <a:bodyPr anchor="ctr">
            <a:normAutofit/>
          </a:bodyPr>
          <a:lstStyle>
            <a:lvl1pPr algn="ctr"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8" name="Picture Placeholder 48"/>
          <p:cNvSpPr>
            <a:spLocks noGrp="1" noChangeAspect="1"/>
          </p:cNvSpPr>
          <p:nvPr>
            <p:ph type="pic" sz="quarter" idx="38"/>
          </p:nvPr>
        </p:nvSpPr>
        <p:spPr>
          <a:xfrm>
            <a:off x="14747365" y="6380398"/>
            <a:ext cx="1260000" cy="1260000"/>
          </a:xfrm>
          <a:prstGeom prst="flowChartConnector">
            <a:avLst/>
          </a:prstGeom>
        </p:spPr>
        <p:txBody>
          <a:bodyPr anchor="ctr">
            <a:normAutofit/>
          </a:bodyPr>
          <a:lstStyle>
            <a:lvl1pPr algn="ctr"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612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eem B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"/>
          <p:cNvSpPr/>
          <p:nvPr userDrawn="1"/>
        </p:nvSpPr>
        <p:spPr>
          <a:xfrm>
            <a:off x="1932508" y="2773399"/>
            <a:ext cx="4331529" cy="43304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308" y="21600"/>
                </a:moveTo>
                <a:lnTo>
                  <a:pt x="0" y="21600"/>
                </a:lnTo>
                <a:cubicBezTo>
                  <a:pt x="0" y="9690"/>
                  <a:pt x="9689" y="0"/>
                  <a:pt x="21600" y="0"/>
                </a:cubicBezTo>
                <a:lnTo>
                  <a:pt x="21600" y="2308"/>
                </a:lnTo>
                <a:cubicBezTo>
                  <a:pt x="10962" y="2308"/>
                  <a:pt x="2308" y="10963"/>
                  <a:pt x="2308" y="21600"/>
                </a:cubicBezTo>
              </a:path>
            </a:pathLst>
          </a:custGeom>
          <a:solidFill>
            <a:srgbClr val="5E5E5E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hape"/>
          <p:cNvSpPr/>
          <p:nvPr userDrawn="1"/>
        </p:nvSpPr>
        <p:spPr>
          <a:xfrm>
            <a:off x="2759967" y="3600648"/>
            <a:ext cx="3511559" cy="70213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9690" y="21600"/>
                  <a:pt x="0" y="16755"/>
                  <a:pt x="0" y="10800"/>
                </a:cubicBezTo>
                <a:cubicBezTo>
                  <a:pt x="0" y="4845"/>
                  <a:pt x="9690" y="0"/>
                  <a:pt x="21600" y="0"/>
                </a:cubicBezTo>
                <a:lnTo>
                  <a:pt x="21600" y="1423"/>
                </a:lnTo>
                <a:cubicBezTo>
                  <a:pt x="11260" y="1423"/>
                  <a:pt x="2847" y="5630"/>
                  <a:pt x="2847" y="10800"/>
                </a:cubicBezTo>
                <a:cubicBezTo>
                  <a:pt x="2847" y="15970"/>
                  <a:pt x="11260" y="20177"/>
                  <a:pt x="21600" y="20177"/>
                </a:cubicBezTo>
                <a:cubicBezTo>
                  <a:pt x="21600" y="20177"/>
                  <a:pt x="21600" y="21600"/>
                  <a:pt x="21600" y="21600"/>
                </a:cubicBezTo>
                <a:close/>
              </a:path>
            </a:pathLst>
          </a:custGeom>
          <a:solidFill>
            <a:srgbClr val="92929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hape"/>
          <p:cNvSpPr/>
          <p:nvPr userDrawn="1"/>
        </p:nvSpPr>
        <p:spPr>
          <a:xfrm>
            <a:off x="3559844" y="4427896"/>
            <a:ext cx="5383066" cy="5381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4845" y="21600"/>
                  <a:pt x="0" y="16755"/>
                  <a:pt x="0" y="10800"/>
                </a:cubicBezTo>
                <a:cubicBezTo>
                  <a:pt x="0" y="4845"/>
                  <a:pt x="4845" y="0"/>
                  <a:pt x="10800" y="0"/>
                </a:cubicBezTo>
                <a:lnTo>
                  <a:pt x="10800" y="1857"/>
                </a:lnTo>
                <a:cubicBezTo>
                  <a:pt x="5869" y="1857"/>
                  <a:pt x="1858" y="5869"/>
                  <a:pt x="1858" y="10800"/>
                </a:cubicBezTo>
                <a:cubicBezTo>
                  <a:pt x="1858" y="15731"/>
                  <a:pt x="5869" y="19743"/>
                  <a:pt x="10800" y="19743"/>
                </a:cubicBezTo>
                <a:cubicBezTo>
                  <a:pt x="15731" y="19743"/>
                  <a:pt x="19743" y="15731"/>
                  <a:pt x="19743" y="10800"/>
                </a:cubicBezTo>
                <a:lnTo>
                  <a:pt x="21600" y="10800"/>
                </a:lnTo>
                <a:cubicBezTo>
                  <a:pt x="21600" y="16755"/>
                  <a:pt x="16755" y="21600"/>
                  <a:pt x="10800" y="21600"/>
                </a:cubicBezTo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Shape"/>
          <p:cNvSpPr/>
          <p:nvPr userDrawn="1"/>
        </p:nvSpPr>
        <p:spPr>
          <a:xfrm>
            <a:off x="4387305" y="5227567"/>
            <a:ext cx="3742960" cy="37420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671"/>
                </a:moveTo>
                <a:cubicBezTo>
                  <a:pt x="6318" y="2671"/>
                  <a:pt x="2671" y="6318"/>
                  <a:pt x="2671" y="10800"/>
                </a:cubicBezTo>
                <a:cubicBezTo>
                  <a:pt x="2671" y="15282"/>
                  <a:pt x="6318" y="18929"/>
                  <a:pt x="10800" y="18929"/>
                </a:cubicBezTo>
                <a:cubicBezTo>
                  <a:pt x="15282" y="18929"/>
                  <a:pt x="18929" y="15282"/>
                  <a:pt x="18929" y="10800"/>
                </a:cubicBezTo>
                <a:cubicBezTo>
                  <a:pt x="18929" y="6318"/>
                  <a:pt x="15282" y="2671"/>
                  <a:pt x="10800" y="2671"/>
                </a:cubicBezTo>
                <a:moveTo>
                  <a:pt x="10800" y="21600"/>
                </a:moveTo>
                <a:cubicBezTo>
                  <a:pt x="4845" y="21600"/>
                  <a:pt x="0" y="16755"/>
                  <a:pt x="0" y="10800"/>
                </a:cubicBezTo>
                <a:cubicBezTo>
                  <a:pt x="0" y="4845"/>
                  <a:pt x="4845" y="0"/>
                  <a:pt x="10800" y="0"/>
                </a:cubicBezTo>
                <a:cubicBezTo>
                  <a:pt x="16756" y="0"/>
                  <a:pt x="21600" y="4845"/>
                  <a:pt x="21600" y="10800"/>
                </a:cubicBezTo>
                <a:cubicBezTo>
                  <a:pt x="21600" y="16755"/>
                  <a:pt x="16756" y="21600"/>
                  <a:pt x="10800" y="2160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Line"/>
          <p:cNvSpPr/>
          <p:nvPr userDrawn="1"/>
        </p:nvSpPr>
        <p:spPr>
          <a:xfrm flipV="1">
            <a:off x="6413500" y="2995686"/>
            <a:ext cx="6659767" cy="251"/>
          </a:xfrm>
          <a:prstGeom prst="line">
            <a:avLst/>
          </a:prstGeom>
          <a:ln w="25400">
            <a:solidFill>
              <a:srgbClr val="FFFFFF"/>
            </a:solidFill>
            <a:custDash>
              <a:ds d="200000" sp="200000"/>
            </a:custDash>
            <a:miter lim="400000"/>
            <a:tailEnd type="oval"/>
          </a:ln>
        </p:spPr>
        <p:txBody>
          <a:bodyPr lIns="50800" tIns="50800" rIns="50800" bIns="50800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Line"/>
          <p:cNvSpPr/>
          <p:nvPr userDrawn="1"/>
        </p:nvSpPr>
        <p:spPr>
          <a:xfrm>
            <a:off x="6431783" y="3803426"/>
            <a:ext cx="6697691" cy="14851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8624" y="0"/>
                </a:lnTo>
                <a:lnTo>
                  <a:pt x="8624" y="21600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FFFFFF"/>
            </a:solidFill>
            <a:custDash>
              <a:ds d="200000" sp="200000"/>
            </a:custDash>
            <a:miter lim="400000"/>
            <a:tailEnd type="oval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600">
                <a:latin typeface="Gill Sans"/>
                <a:ea typeface="Gill Sans"/>
                <a:cs typeface="Gill Sans"/>
                <a:sym typeface="Gill Sans"/>
              </a:defRPr>
            </a:pP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Line"/>
          <p:cNvSpPr/>
          <p:nvPr userDrawn="1"/>
        </p:nvSpPr>
        <p:spPr>
          <a:xfrm>
            <a:off x="8267700" y="6815273"/>
            <a:ext cx="4978400" cy="1485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5318" y="0"/>
                </a:lnTo>
                <a:lnTo>
                  <a:pt x="15318" y="21600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FFFFFF"/>
            </a:solidFill>
            <a:custDash>
              <a:ds d="200000" sp="200000"/>
            </a:custDash>
            <a:miter lim="400000"/>
            <a:tailEnd type="oval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600">
                <a:latin typeface="Gill Sans"/>
                <a:ea typeface="Gill Sans"/>
                <a:cs typeface="Gill Sans"/>
                <a:sym typeface="Gill Sans"/>
              </a:defRPr>
            </a:pP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Line"/>
          <p:cNvSpPr/>
          <p:nvPr userDrawn="1"/>
        </p:nvSpPr>
        <p:spPr>
          <a:xfrm>
            <a:off x="7344474" y="9749686"/>
            <a:ext cx="5891565" cy="9802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FFFFFF"/>
            </a:solidFill>
            <a:custDash>
              <a:ds d="200000" sp="200000"/>
            </a:custDash>
            <a:miter lim="400000"/>
            <a:tailEnd type="oval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600">
                <a:latin typeface="Gill Sans"/>
                <a:ea typeface="Gill Sans"/>
                <a:cs typeface="Gill Sans"/>
                <a:sym typeface="Gill Sans"/>
              </a:defRPr>
            </a:pP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9" name="Image" descr="Imag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1435" y="6083630"/>
            <a:ext cx="2019884" cy="202058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" name="Group"/>
          <p:cNvGrpSpPr/>
          <p:nvPr userDrawn="1"/>
        </p:nvGrpSpPr>
        <p:grpSpPr>
          <a:xfrm>
            <a:off x="19525857" y="5055938"/>
            <a:ext cx="4977069" cy="9511178"/>
            <a:chOff x="0" y="0"/>
            <a:chExt cx="4977067" cy="9511176"/>
          </a:xfrm>
        </p:grpSpPr>
        <p:pic>
          <p:nvPicPr>
            <p:cNvPr id="22" name="image1.png" descr="image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4977068" cy="95111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" name="Image" descr="Imag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71349" y="6087429"/>
              <a:ext cx="2153102" cy="21538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" name="Author and Date"/>
          <p:cNvSpPr txBox="1">
            <a:spLocks noGrp="1"/>
          </p:cNvSpPr>
          <p:nvPr>
            <p:ph type="body" sz="quarter" idx="15" hasCustomPrompt="1"/>
          </p:nvPr>
        </p:nvSpPr>
        <p:spPr>
          <a:xfrm>
            <a:off x="13429306" y="3329928"/>
            <a:ext cx="6877994" cy="974811"/>
          </a:xfrm>
          <a:prstGeom prst="rect">
            <a:avLst/>
          </a:prstGeom>
        </p:spPr>
        <p:txBody>
          <a:bodyPr lIns="45719" tIns="45719" rIns="45719" bIns="45719" anchor="ctr">
            <a:normAutofit/>
          </a:bodyPr>
          <a:lstStyle>
            <a:lvl1pPr defTabSz="734694">
              <a:lnSpc>
                <a:spcPts val="1800"/>
              </a:lnSpc>
              <a:defRPr sz="27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t-EE" dirty="0"/>
              <a:t>Presentation Text</a:t>
            </a:r>
            <a:endParaRPr dirty="0"/>
          </a:p>
        </p:txBody>
      </p:sp>
      <p:sp>
        <p:nvSpPr>
          <p:cNvPr id="26" name="Body Level One…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13429306" y="2707652"/>
            <a:ext cx="6877994" cy="5721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ts val="3600"/>
              </a:lnSpc>
              <a:defRPr sz="36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2pPr>
            <a:lvl3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3pPr>
            <a:lvl4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4pPr>
            <a:lvl5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5pPr>
          </a:lstStyle>
          <a:p>
            <a:r>
              <a:rPr dirty="0"/>
              <a:t>Presentation Subtitle</a:t>
            </a:r>
            <a:r>
              <a:rPr lang="et-EE" dirty="0"/>
              <a:t> </a:t>
            </a:r>
            <a:endParaRPr dirty="0"/>
          </a:p>
        </p:txBody>
      </p:sp>
      <p:sp>
        <p:nvSpPr>
          <p:cNvPr id="27" name="Author and Date"/>
          <p:cNvSpPr txBox="1">
            <a:spLocks noGrp="1"/>
          </p:cNvSpPr>
          <p:nvPr>
            <p:ph type="body" sz="quarter" idx="16" hasCustomPrompt="1"/>
          </p:nvPr>
        </p:nvSpPr>
        <p:spPr>
          <a:xfrm>
            <a:off x="13448356" y="5463528"/>
            <a:ext cx="6877994" cy="974811"/>
          </a:xfrm>
          <a:prstGeom prst="rect">
            <a:avLst/>
          </a:prstGeom>
        </p:spPr>
        <p:txBody>
          <a:bodyPr lIns="45719" tIns="45719" rIns="45719" bIns="45719" anchor="ctr">
            <a:normAutofit/>
          </a:bodyPr>
          <a:lstStyle>
            <a:lvl1pPr defTabSz="734694">
              <a:lnSpc>
                <a:spcPts val="1800"/>
              </a:lnSpc>
              <a:defRPr sz="27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t-EE" dirty="0"/>
              <a:t>Presentation Text</a:t>
            </a:r>
            <a:endParaRPr dirty="0"/>
          </a:p>
        </p:txBody>
      </p:sp>
      <p:sp>
        <p:nvSpPr>
          <p:cNvPr id="28" name="Body Level One…"/>
          <p:cNvSpPr txBox="1">
            <a:spLocks noGrp="1"/>
          </p:cNvSpPr>
          <p:nvPr>
            <p:ph type="body" sz="quarter" idx="17" hasCustomPrompt="1"/>
          </p:nvPr>
        </p:nvSpPr>
        <p:spPr>
          <a:xfrm>
            <a:off x="13448356" y="4841252"/>
            <a:ext cx="6877994" cy="5721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ts val="3600"/>
              </a:lnSpc>
              <a:defRPr sz="36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2pPr>
            <a:lvl3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3pPr>
            <a:lvl4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4pPr>
            <a:lvl5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5pPr>
          </a:lstStyle>
          <a:p>
            <a:r>
              <a:rPr dirty="0"/>
              <a:t>Presentation Subtitle</a:t>
            </a:r>
            <a:r>
              <a:rPr lang="et-EE" dirty="0"/>
              <a:t> </a:t>
            </a:r>
            <a:endParaRPr dirty="0"/>
          </a:p>
        </p:txBody>
      </p:sp>
      <p:sp>
        <p:nvSpPr>
          <p:cNvPr id="29" name="Author and Date"/>
          <p:cNvSpPr txBox="1">
            <a:spLocks noGrp="1"/>
          </p:cNvSpPr>
          <p:nvPr>
            <p:ph type="body" sz="quarter" idx="18" hasCustomPrompt="1"/>
          </p:nvPr>
        </p:nvSpPr>
        <p:spPr>
          <a:xfrm>
            <a:off x="13429306" y="7959078"/>
            <a:ext cx="6877994" cy="974811"/>
          </a:xfrm>
          <a:prstGeom prst="rect">
            <a:avLst/>
          </a:prstGeom>
        </p:spPr>
        <p:txBody>
          <a:bodyPr lIns="45719" tIns="45719" rIns="45719" bIns="45719" anchor="ctr">
            <a:normAutofit/>
          </a:bodyPr>
          <a:lstStyle>
            <a:lvl1pPr defTabSz="734694">
              <a:lnSpc>
                <a:spcPts val="1800"/>
              </a:lnSpc>
              <a:defRPr sz="27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t-EE" dirty="0"/>
              <a:t>Presentation Text</a:t>
            </a:r>
            <a:endParaRPr dirty="0"/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9" hasCustomPrompt="1"/>
          </p:nvPr>
        </p:nvSpPr>
        <p:spPr>
          <a:xfrm>
            <a:off x="13429306" y="7336802"/>
            <a:ext cx="6877994" cy="5721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ts val="3600"/>
              </a:lnSpc>
              <a:defRPr sz="36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2pPr>
            <a:lvl3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3pPr>
            <a:lvl4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4pPr>
            <a:lvl5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5pPr>
          </a:lstStyle>
          <a:p>
            <a:r>
              <a:rPr dirty="0"/>
              <a:t>Presentation Subtitle</a:t>
            </a:r>
            <a:r>
              <a:rPr lang="et-EE" dirty="0"/>
              <a:t> </a:t>
            </a:r>
            <a:endParaRPr dirty="0"/>
          </a:p>
        </p:txBody>
      </p:sp>
      <p:sp>
        <p:nvSpPr>
          <p:cNvPr id="31" name="Author and Date"/>
          <p:cNvSpPr txBox="1">
            <a:spLocks noGrp="1"/>
          </p:cNvSpPr>
          <p:nvPr>
            <p:ph type="body" sz="quarter" idx="20" hasCustomPrompt="1"/>
          </p:nvPr>
        </p:nvSpPr>
        <p:spPr>
          <a:xfrm>
            <a:off x="13448356" y="10245078"/>
            <a:ext cx="6877994" cy="974811"/>
          </a:xfrm>
          <a:prstGeom prst="rect">
            <a:avLst/>
          </a:prstGeom>
        </p:spPr>
        <p:txBody>
          <a:bodyPr lIns="45719" tIns="45719" rIns="45719" bIns="45719" anchor="ctr">
            <a:normAutofit/>
          </a:bodyPr>
          <a:lstStyle>
            <a:lvl1pPr defTabSz="734694">
              <a:lnSpc>
                <a:spcPts val="1800"/>
              </a:lnSpc>
              <a:defRPr sz="27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t-EE" dirty="0"/>
              <a:t>Presentation Text</a:t>
            </a:r>
            <a:endParaRPr dirty="0"/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3448356" y="9622802"/>
            <a:ext cx="6877994" cy="5721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ts val="3600"/>
              </a:lnSpc>
              <a:defRPr sz="36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2pPr>
            <a:lvl3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3pPr>
            <a:lvl4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4pPr>
            <a:lvl5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5pPr>
          </a:lstStyle>
          <a:p>
            <a:r>
              <a:rPr dirty="0"/>
              <a:t>Presentation Subtitle</a:t>
            </a:r>
            <a:r>
              <a:rPr lang="et-EE" dirty="0"/>
              <a:t> </a:t>
            </a:r>
            <a:endParaRPr dirty="0"/>
          </a:p>
        </p:txBody>
      </p:sp>
      <p:sp>
        <p:nvSpPr>
          <p:cNvPr id="33" name="Body Level One…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8421878" y="1031255"/>
            <a:ext cx="9115008" cy="85685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ts val="3600"/>
              </a:lnSpc>
              <a:defRPr sz="48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2pPr>
            <a:lvl3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3pPr>
            <a:lvl4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4pPr>
            <a:lvl5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5pPr>
          </a:lstStyle>
          <a:p>
            <a:r>
              <a:rPr dirty="0"/>
              <a:t>Presentation Subtitle</a:t>
            </a:r>
            <a:r>
              <a:rPr lang="et-EE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10893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"/>
          <p:cNvSpPr/>
          <p:nvPr userDrawn="1"/>
        </p:nvSpPr>
        <p:spPr>
          <a:xfrm>
            <a:off x="2544943" y="7002956"/>
            <a:ext cx="18400984" cy="1"/>
          </a:xfrm>
          <a:prstGeom prst="line">
            <a:avLst/>
          </a:prstGeom>
          <a:ln w="50800">
            <a:solidFill>
              <a:srgbClr val="AAAAA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3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Circle"/>
          <p:cNvSpPr/>
          <p:nvPr userDrawn="1"/>
        </p:nvSpPr>
        <p:spPr>
          <a:xfrm>
            <a:off x="4125927" y="6823837"/>
            <a:ext cx="358242" cy="358242"/>
          </a:xfrm>
          <a:prstGeom prst="ellipse">
            <a:avLst/>
          </a:prstGeom>
          <a:solidFill>
            <a:srgbClr val="FFFFFF"/>
          </a:solidFill>
          <a:ln w="50800">
            <a:solidFill>
              <a:srgbClr val="60606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Circle"/>
          <p:cNvSpPr/>
          <p:nvPr userDrawn="1"/>
        </p:nvSpPr>
        <p:spPr>
          <a:xfrm>
            <a:off x="4198232" y="6896142"/>
            <a:ext cx="213631" cy="213631"/>
          </a:xfrm>
          <a:prstGeom prst="ellipse">
            <a:avLst/>
          </a:prstGeom>
          <a:solidFill>
            <a:srgbClr val="929292"/>
          </a:solidFill>
          <a:ln w="50800">
            <a:solidFill>
              <a:srgbClr val="000000">
                <a:alpha val="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Circle"/>
          <p:cNvSpPr/>
          <p:nvPr userDrawn="1"/>
        </p:nvSpPr>
        <p:spPr>
          <a:xfrm>
            <a:off x="8997997" y="6823837"/>
            <a:ext cx="358242" cy="358242"/>
          </a:xfrm>
          <a:prstGeom prst="ellipse">
            <a:avLst/>
          </a:prstGeom>
          <a:solidFill>
            <a:srgbClr val="FFFFFF"/>
          </a:solidFill>
          <a:ln w="50800">
            <a:solidFill>
              <a:srgbClr val="60606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ircle"/>
          <p:cNvSpPr/>
          <p:nvPr userDrawn="1"/>
        </p:nvSpPr>
        <p:spPr>
          <a:xfrm>
            <a:off x="9070302" y="6896142"/>
            <a:ext cx="213631" cy="213631"/>
          </a:xfrm>
          <a:prstGeom prst="ellipse">
            <a:avLst/>
          </a:prstGeom>
          <a:solidFill>
            <a:srgbClr val="929292"/>
          </a:solidFill>
          <a:ln w="50800">
            <a:solidFill>
              <a:srgbClr val="000000">
                <a:alpha val="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Circle"/>
          <p:cNvSpPr/>
          <p:nvPr userDrawn="1"/>
        </p:nvSpPr>
        <p:spPr>
          <a:xfrm>
            <a:off x="13750655" y="6823837"/>
            <a:ext cx="358242" cy="358242"/>
          </a:xfrm>
          <a:prstGeom prst="ellipse">
            <a:avLst/>
          </a:prstGeom>
          <a:solidFill>
            <a:srgbClr val="FFFFFF"/>
          </a:solidFill>
          <a:ln w="50800">
            <a:solidFill>
              <a:srgbClr val="60606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Circle"/>
          <p:cNvSpPr/>
          <p:nvPr userDrawn="1"/>
        </p:nvSpPr>
        <p:spPr>
          <a:xfrm>
            <a:off x="13822960" y="6896142"/>
            <a:ext cx="213631" cy="213631"/>
          </a:xfrm>
          <a:prstGeom prst="ellipse">
            <a:avLst/>
          </a:prstGeom>
          <a:solidFill>
            <a:srgbClr val="929292"/>
          </a:solidFill>
          <a:ln w="50800">
            <a:solidFill>
              <a:srgbClr val="000000">
                <a:alpha val="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Circle"/>
          <p:cNvSpPr/>
          <p:nvPr userDrawn="1"/>
        </p:nvSpPr>
        <p:spPr>
          <a:xfrm>
            <a:off x="18634667" y="6823837"/>
            <a:ext cx="358241" cy="358242"/>
          </a:xfrm>
          <a:prstGeom prst="ellipse">
            <a:avLst/>
          </a:prstGeom>
          <a:solidFill>
            <a:srgbClr val="FFFFFF"/>
          </a:solidFill>
          <a:ln w="50800">
            <a:solidFill>
              <a:srgbClr val="60606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Circle"/>
          <p:cNvSpPr/>
          <p:nvPr userDrawn="1"/>
        </p:nvSpPr>
        <p:spPr>
          <a:xfrm>
            <a:off x="18706972" y="6896142"/>
            <a:ext cx="213631" cy="213631"/>
          </a:xfrm>
          <a:prstGeom prst="ellipse">
            <a:avLst/>
          </a:prstGeom>
          <a:solidFill>
            <a:srgbClr val="929292"/>
          </a:solidFill>
          <a:ln w="50800">
            <a:solidFill>
              <a:srgbClr val="000000">
                <a:alpha val="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7" hasCustomPrompt="1"/>
          </p:nvPr>
        </p:nvSpPr>
        <p:spPr>
          <a:xfrm>
            <a:off x="7230678" y="7326861"/>
            <a:ext cx="3916764" cy="127175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ts val="2400"/>
              </a:lnSpc>
              <a:defRPr sz="28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2pPr>
            <a:lvl3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3pPr>
            <a:lvl4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4pPr>
            <a:lvl5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5pPr>
          </a:lstStyle>
          <a:p>
            <a:r>
              <a:rPr dirty="0"/>
              <a:t>Presentation Subtitle</a:t>
            </a:r>
            <a:r>
              <a:rPr lang="et-EE" dirty="0"/>
              <a:t> </a:t>
            </a:r>
            <a:endParaRPr dirty="0"/>
          </a:p>
        </p:txBody>
      </p:sp>
      <p:sp>
        <p:nvSpPr>
          <p:cNvPr id="14" name="Author and Date"/>
          <p:cNvSpPr txBox="1">
            <a:spLocks noGrp="1"/>
          </p:cNvSpPr>
          <p:nvPr>
            <p:ph type="body" sz="quarter" idx="18" hasCustomPrompt="1"/>
          </p:nvPr>
        </p:nvSpPr>
        <p:spPr>
          <a:xfrm>
            <a:off x="2360986" y="9187418"/>
            <a:ext cx="3916764" cy="2553815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algn="ctr" defTabSz="734694">
              <a:lnSpc>
                <a:spcPct val="100000"/>
              </a:lnSpc>
              <a:defRPr sz="2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225" indent="0" algn="ctr">
              <a:tabLst/>
              <a:defRPr sz="2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387475" indent="0" algn="ctr">
              <a:tabLst/>
              <a:defRPr sz="25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r>
              <a:rPr lang="et-EE" dirty="0" err="1"/>
              <a:t>Presentation</a:t>
            </a:r>
            <a:r>
              <a:rPr lang="et-EE" dirty="0"/>
              <a:t> </a:t>
            </a:r>
            <a:r>
              <a:rPr lang="et-EE" dirty="0" err="1"/>
              <a:t>Text</a:t>
            </a:r>
            <a:endParaRPr lang="et-EE" dirty="0"/>
          </a:p>
          <a:p>
            <a:pPr lvl="1"/>
            <a:r>
              <a:rPr lang="et-EE" dirty="0" err="1"/>
              <a:t>Level</a:t>
            </a:r>
            <a:r>
              <a:rPr lang="et-EE" dirty="0"/>
              <a:t> 2</a:t>
            </a:r>
          </a:p>
          <a:p>
            <a:pPr lvl="2"/>
            <a:r>
              <a:rPr lang="et-EE" dirty="0" err="1"/>
              <a:t>Level</a:t>
            </a:r>
            <a:r>
              <a:rPr lang="et-EE" dirty="0"/>
              <a:t> 3</a:t>
            </a:r>
          </a:p>
          <a:p>
            <a:endParaRPr dirty="0"/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quarter" idx="19" hasCustomPrompt="1"/>
          </p:nvPr>
        </p:nvSpPr>
        <p:spPr>
          <a:xfrm>
            <a:off x="2372928" y="7326861"/>
            <a:ext cx="3916764" cy="127175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ts val="2400"/>
              </a:lnSpc>
              <a:defRPr sz="28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2pPr>
            <a:lvl3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3pPr>
            <a:lvl4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4pPr>
            <a:lvl5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5pPr>
          </a:lstStyle>
          <a:p>
            <a:r>
              <a:rPr dirty="0"/>
              <a:t>Presentation Subtitle</a:t>
            </a:r>
            <a:r>
              <a:rPr lang="et-EE" dirty="0"/>
              <a:t> </a:t>
            </a:r>
            <a:endParaRPr dirty="0"/>
          </a:p>
        </p:txBody>
      </p:sp>
      <p:sp>
        <p:nvSpPr>
          <p:cNvPr id="17" name="Body Level One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1993178" y="7345911"/>
            <a:ext cx="3916764" cy="127175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ts val="2400"/>
              </a:lnSpc>
              <a:defRPr sz="28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2pPr>
            <a:lvl3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3pPr>
            <a:lvl4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4pPr>
            <a:lvl5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5pPr>
          </a:lstStyle>
          <a:p>
            <a:r>
              <a:rPr dirty="0"/>
              <a:t>Presentation Subtitle</a:t>
            </a:r>
            <a:r>
              <a:rPr lang="et-EE" dirty="0"/>
              <a:t> </a:t>
            </a:r>
            <a:endParaRPr dirty="0"/>
          </a:p>
        </p:txBody>
      </p:sp>
      <p:sp>
        <p:nvSpPr>
          <p:cNvPr id="19" name="Body Level One…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6889028" y="7326861"/>
            <a:ext cx="3916764" cy="127175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ts val="2400"/>
              </a:lnSpc>
              <a:defRPr sz="28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2pPr>
            <a:lvl3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3pPr>
            <a:lvl4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4pPr>
            <a:lvl5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5pPr>
          </a:lstStyle>
          <a:p>
            <a:r>
              <a:rPr dirty="0"/>
              <a:t>Presentation Subtitle</a:t>
            </a:r>
            <a:r>
              <a:rPr lang="et-EE" dirty="0"/>
              <a:t> </a:t>
            </a:r>
            <a:endParaRPr dirty="0"/>
          </a:p>
        </p:txBody>
      </p:sp>
      <p:sp>
        <p:nvSpPr>
          <p:cNvPr id="20" name="Body Level One…"/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4484168" y="992926"/>
            <a:ext cx="14222804" cy="127175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ts val="2400"/>
              </a:lnSpc>
              <a:defRPr sz="48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2pPr>
            <a:lvl3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3pPr>
            <a:lvl4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4pPr>
            <a:lvl5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5pPr>
          </a:lstStyle>
          <a:p>
            <a:r>
              <a:rPr dirty="0"/>
              <a:t>Presentation Subtitle</a:t>
            </a:r>
            <a:r>
              <a:rPr lang="et-EE" dirty="0"/>
              <a:t> </a:t>
            </a:r>
            <a:endParaRPr dirty="0"/>
          </a:p>
        </p:txBody>
      </p:sp>
      <p:sp>
        <p:nvSpPr>
          <p:cNvPr id="21" name="Picture Placeholder 48"/>
          <p:cNvSpPr>
            <a:spLocks noGrp="1" noChangeAspect="1"/>
          </p:cNvSpPr>
          <p:nvPr>
            <p:ph type="pic" sz="quarter" idx="26"/>
          </p:nvPr>
        </p:nvSpPr>
        <p:spPr>
          <a:xfrm>
            <a:off x="2536388" y="2918787"/>
            <a:ext cx="3492000" cy="3492000"/>
          </a:xfrm>
          <a:prstGeom prst="flowChartConnector">
            <a:avLst/>
          </a:prstGeom>
        </p:spPr>
        <p:txBody>
          <a:bodyPr anchor="ctr">
            <a:normAutofit/>
          </a:bodyPr>
          <a:lstStyle>
            <a:lvl1pPr algn="ctr"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2" name="Picture Placeholder 48"/>
          <p:cNvSpPr>
            <a:spLocks noGrp="1" noChangeAspect="1"/>
          </p:cNvSpPr>
          <p:nvPr>
            <p:ph type="pic" sz="quarter" idx="27"/>
          </p:nvPr>
        </p:nvSpPr>
        <p:spPr>
          <a:xfrm>
            <a:off x="7382708" y="2918787"/>
            <a:ext cx="3492000" cy="3492000"/>
          </a:xfrm>
          <a:prstGeom prst="flowChartConnector">
            <a:avLst/>
          </a:prstGeom>
        </p:spPr>
        <p:txBody>
          <a:bodyPr anchor="ctr">
            <a:normAutofit/>
          </a:bodyPr>
          <a:lstStyle>
            <a:lvl1pPr algn="ctr"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3" name="Picture Placeholder 48"/>
          <p:cNvSpPr>
            <a:spLocks noGrp="1" noChangeAspect="1"/>
          </p:cNvSpPr>
          <p:nvPr>
            <p:ph type="pic" sz="quarter" idx="28"/>
          </p:nvPr>
        </p:nvSpPr>
        <p:spPr>
          <a:xfrm>
            <a:off x="12168068" y="2918787"/>
            <a:ext cx="3492000" cy="3492000"/>
          </a:xfrm>
          <a:prstGeom prst="flowChartConnector">
            <a:avLst/>
          </a:prstGeom>
        </p:spPr>
        <p:txBody>
          <a:bodyPr anchor="ctr">
            <a:normAutofit/>
          </a:bodyPr>
          <a:lstStyle>
            <a:lvl1pPr algn="ctr"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4" name="Picture Placeholder 48"/>
          <p:cNvSpPr>
            <a:spLocks noGrp="1" noChangeAspect="1"/>
          </p:cNvSpPr>
          <p:nvPr>
            <p:ph type="pic" sz="quarter" idx="29"/>
          </p:nvPr>
        </p:nvSpPr>
        <p:spPr>
          <a:xfrm>
            <a:off x="17014388" y="2918787"/>
            <a:ext cx="3492000" cy="3492000"/>
          </a:xfrm>
          <a:prstGeom prst="flowChartConnector">
            <a:avLst/>
          </a:prstGeom>
        </p:spPr>
        <p:txBody>
          <a:bodyPr anchor="ctr">
            <a:normAutofit/>
          </a:bodyPr>
          <a:lstStyle>
            <a:lvl1pPr algn="ctr"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grpSp>
        <p:nvGrpSpPr>
          <p:cNvPr id="25" name="Group"/>
          <p:cNvGrpSpPr/>
          <p:nvPr userDrawn="1"/>
        </p:nvGrpSpPr>
        <p:grpSpPr>
          <a:xfrm>
            <a:off x="19525857" y="5055938"/>
            <a:ext cx="4977069" cy="9511178"/>
            <a:chOff x="0" y="0"/>
            <a:chExt cx="4977067" cy="9511176"/>
          </a:xfrm>
        </p:grpSpPr>
        <p:pic>
          <p:nvPicPr>
            <p:cNvPr id="26" name="image1.png" descr="image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977068" cy="95111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63154" y="6114867"/>
              <a:ext cx="2176775" cy="21775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8" name="Author and Date">
            <a:extLst>
              <a:ext uri="{FF2B5EF4-FFF2-40B4-BE49-F238E27FC236}">
                <a16:creationId xmlns:a16="http://schemas.microsoft.com/office/drawing/2014/main" id="{2E3CF022-6CBA-E447-B6DB-8C977C0B4737}"/>
              </a:ext>
            </a:extLst>
          </p:cNvPr>
          <p:cNvSpPr txBox="1">
            <a:spLocks noGrp="1"/>
          </p:cNvSpPr>
          <p:nvPr>
            <p:ph type="body" sz="quarter" idx="30" hasCustomPrompt="1"/>
          </p:nvPr>
        </p:nvSpPr>
        <p:spPr>
          <a:xfrm>
            <a:off x="7171111" y="9196942"/>
            <a:ext cx="3916764" cy="2553815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algn="ctr" defTabSz="734694">
              <a:lnSpc>
                <a:spcPct val="100000"/>
              </a:lnSpc>
              <a:defRPr sz="2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225" indent="0" algn="ctr">
              <a:tabLst/>
              <a:defRPr sz="2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387475" indent="0" algn="ctr">
              <a:tabLst/>
              <a:defRPr sz="25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r>
              <a:rPr lang="et-EE" dirty="0" err="1"/>
              <a:t>Presentation</a:t>
            </a:r>
            <a:r>
              <a:rPr lang="et-EE" dirty="0"/>
              <a:t> </a:t>
            </a:r>
            <a:r>
              <a:rPr lang="et-EE" dirty="0" err="1"/>
              <a:t>Text</a:t>
            </a:r>
            <a:endParaRPr lang="et-EE" dirty="0"/>
          </a:p>
          <a:p>
            <a:pPr lvl="1"/>
            <a:r>
              <a:rPr lang="et-EE" dirty="0" err="1"/>
              <a:t>Level</a:t>
            </a:r>
            <a:r>
              <a:rPr lang="et-EE" dirty="0"/>
              <a:t> 2</a:t>
            </a:r>
          </a:p>
          <a:p>
            <a:pPr lvl="2"/>
            <a:r>
              <a:rPr lang="et-EE" dirty="0" err="1"/>
              <a:t>Level</a:t>
            </a:r>
            <a:r>
              <a:rPr lang="et-EE" dirty="0"/>
              <a:t> 3</a:t>
            </a:r>
          </a:p>
          <a:p>
            <a:endParaRPr dirty="0"/>
          </a:p>
        </p:txBody>
      </p:sp>
      <p:sp>
        <p:nvSpPr>
          <p:cNvPr id="29" name="Author and Date">
            <a:extLst>
              <a:ext uri="{FF2B5EF4-FFF2-40B4-BE49-F238E27FC236}">
                <a16:creationId xmlns:a16="http://schemas.microsoft.com/office/drawing/2014/main" id="{2552B039-5045-0C43-9908-A77654E0BA00}"/>
              </a:ext>
            </a:extLst>
          </p:cNvPr>
          <p:cNvSpPr txBox="1">
            <a:spLocks noGrp="1"/>
          </p:cNvSpPr>
          <p:nvPr>
            <p:ph type="body" sz="quarter" idx="31" hasCustomPrompt="1"/>
          </p:nvPr>
        </p:nvSpPr>
        <p:spPr>
          <a:xfrm>
            <a:off x="11993178" y="9196941"/>
            <a:ext cx="3916764" cy="2553815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algn="ctr" defTabSz="734694">
              <a:lnSpc>
                <a:spcPct val="100000"/>
              </a:lnSpc>
              <a:defRPr sz="2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225" indent="0" algn="ctr">
              <a:tabLst/>
              <a:defRPr sz="2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387475" indent="0" algn="ctr">
              <a:tabLst/>
              <a:defRPr sz="25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r>
              <a:rPr lang="et-EE" dirty="0" err="1"/>
              <a:t>Presentation</a:t>
            </a:r>
            <a:r>
              <a:rPr lang="et-EE" dirty="0"/>
              <a:t> </a:t>
            </a:r>
            <a:r>
              <a:rPr lang="et-EE" dirty="0" err="1"/>
              <a:t>Text</a:t>
            </a:r>
            <a:endParaRPr lang="et-EE" dirty="0"/>
          </a:p>
          <a:p>
            <a:pPr lvl="1"/>
            <a:r>
              <a:rPr lang="et-EE" dirty="0" err="1"/>
              <a:t>Level</a:t>
            </a:r>
            <a:r>
              <a:rPr lang="et-EE" dirty="0"/>
              <a:t> 2</a:t>
            </a:r>
          </a:p>
          <a:p>
            <a:pPr lvl="2"/>
            <a:r>
              <a:rPr lang="et-EE" dirty="0" err="1"/>
              <a:t>Level</a:t>
            </a:r>
            <a:r>
              <a:rPr lang="et-EE" dirty="0"/>
              <a:t> 3</a:t>
            </a:r>
          </a:p>
          <a:p>
            <a:endParaRPr dirty="0"/>
          </a:p>
        </p:txBody>
      </p:sp>
      <p:sp>
        <p:nvSpPr>
          <p:cNvPr id="30" name="Author and Date">
            <a:extLst>
              <a:ext uri="{FF2B5EF4-FFF2-40B4-BE49-F238E27FC236}">
                <a16:creationId xmlns:a16="http://schemas.microsoft.com/office/drawing/2014/main" id="{8D7B9C30-FB93-7B41-AECA-BC480D334392}"/>
              </a:ext>
            </a:extLst>
          </p:cNvPr>
          <p:cNvSpPr txBox="1">
            <a:spLocks noGrp="1"/>
          </p:cNvSpPr>
          <p:nvPr>
            <p:ph type="body" sz="quarter" idx="32" hasCustomPrompt="1"/>
          </p:nvPr>
        </p:nvSpPr>
        <p:spPr>
          <a:xfrm>
            <a:off x="16889028" y="9187417"/>
            <a:ext cx="3916764" cy="2553815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algn="ctr" defTabSz="734694">
              <a:lnSpc>
                <a:spcPct val="100000"/>
              </a:lnSpc>
              <a:defRPr sz="2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225" indent="0" algn="ctr">
              <a:tabLst/>
              <a:defRPr sz="2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387475" indent="0" algn="ctr">
              <a:tabLst/>
              <a:defRPr sz="25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r>
              <a:rPr lang="et-EE" dirty="0" err="1"/>
              <a:t>Presentation</a:t>
            </a:r>
            <a:r>
              <a:rPr lang="et-EE" dirty="0"/>
              <a:t> </a:t>
            </a:r>
            <a:r>
              <a:rPr lang="et-EE" dirty="0" err="1"/>
              <a:t>Text</a:t>
            </a:r>
            <a:endParaRPr lang="et-EE" dirty="0"/>
          </a:p>
          <a:p>
            <a:pPr lvl="1"/>
            <a:r>
              <a:rPr lang="et-EE" dirty="0" err="1"/>
              <a:t>Level</a:t>
            </a:r>
            <a:r>
              <a:rPr lang="et-EE" dirty="0"/>
              <a:t> 2</a:t>
            </a:r>
          </a:p>
          <a:p>
            <a:pPr lvl="2"/>
            <a:r>
              <a:rPr lang="et-EE" dirty="0" err="1"/>
              <a:t>Level</a:t>
            </a:r>
            <a:r>
              <a:rPr lang="et-EE" dirty="0"/>
              <a:t> 3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437506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õp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ästeala infotelefon 24 h -1524"/>
          <p:cNvSpPr/>
          <p:nvPr userDrawn="1"/>
        </p:nvSpPr>
        <p:spPr>
          <a:xfrm>
            <a:off x="8724900" y="12272679"/>
            <a:ext cx="6934200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27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Päästeala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infotelefon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24 h -</a:t>
            </a:r>
            <a:r>
              <a:rPr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1524</a:t>
            </a:r>
          </a:p>
        </p:txBody>
      </p:sp>
      <p:pic>
        <p:nvPicPr>
          <p:cNvPr id="4" name="Image" descr="Imag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940" y="6829093"/>
            <a:ext cx="3714120" cy="371541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173839" y="4430949"/>
            <a:ext cx="21971004" cy="1257364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dirty="0"/>
              <a:t>Presentation Title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168685" y="2964432"/>
            <a:ext cx="21971001" cy="1428478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r>
              <a:rPr dirty="0"/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1474516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1.png" descr="image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25857" y="5055938"/>
            <a:ext cx="4977070" cy="951117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7" name="Image" descr="Imag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797207" y="11143368"/>
            <a:ext cx="2153103" cy="215385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8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801586" y="1533693"/>
            <a:ext cx="20673403" cy="12698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dirty="0"/>
              <a:t>Presentation Title</a:t>
            </a:r>
          </a:p>
        </p:txBody>
      </p:sp>
      <p:sp>
        <p:nvSpPr>
          <p:cNvPr id="1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96432" y="2803591"/>
            <a:ext cx="20678557" cy="12481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r>
              <a:rPr dirty="0"/>
              <a:t>Presentation Subtitle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20" name="Author and Dat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781097" y="4925483"/>
            <a:ext cx="16314395" cy="6217885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0" indent="0" defTabSz="734694">
              <a:buFont typeface="Arial" panose="020B0604020202020204" pitchFamily="34" charset="0"/>
              <a:buNone/>
              <a:defRPr sz="2500">
                <a:solidFill>
                  <a:schemeClr val="tx1"/>
                </a:solidFill>
              </a:defRPr>
            </a:lvl1pPr>
            <a:lvl2pPr marL="539750" marR="0" indent="0" algn="l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t-EE" sz="2500" b="0" i="0" u="none" strike="noStrike" cap="none" spc="0" baseline="0" dirty="0" smtClean="0">
                <a:solidFill>
                  <a:schemeClr val="tx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1081088" indent="0">
              <a:buFont typeface="Arial" panose="020B0604020202020204" pitchFamily="34" charset="0"/>
              <a:buNone/>
              <a:tabLst/>
              <a:defRPr sz="2500" b="0">
                <a:solidFill>
                  <a:schemeClr val="tx1"/>
                </a:solidFill>
              </a:defRPr>
            </a:lvl3pPr>
          </a:lstStyle>
          <a:p>
            <a:r>
              <a:rPr lang="et-EE" dirty="0" err="1"/>
              <a:t>Presentation</a:t>
            </a:r>
            <a:r>
              <a:rPr lang="et-EE" dirty="0"/>
              <a:t> </a:t>
            </a:r>
            <a:r>
              <a:rPr lang="et-EE" dirty="0" err="1"/>
              <a:t>Text</a:t>
            </a:r>
            <a:endParaRPr lang="et-EE" dirty="0"/>
          </a:p>
          <a:p>
            <a:pPr lvl="1"/>
            <a:r>
              <a:rPr lang="et-EE" dirty="0" err="1"/>
              <a:t>Level</a:t>
            </a:r>
            <a:r>
              <a:rPr lang="et-EE" dirty="0"/>
              <a:t> 2</a:t>
            </a:r>
          </a:p>
          <a:p>
            <a:pPr lvl="2"/>
            <a:r>
              <a:rPr lang="et-EE" dirty="0" err="1"/>
              <a:t>Level</a:t>
            </a:r>
            <a:r>
              <a:rPr lang="et-EE" dirty="0"/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934330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" descr="Imag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797207" y="11143368"/>
            <a:ext cx="2153103" cy="215385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8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801586" y="1533693"/>
            <a:ext cx="20673403" cy="12698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dirty="0"/>
              <a:t>Presentation Title</a:t>
            </a:r>
          </a:p>
        </p:txBody>
      </p:sp>
      <p:sp>
        <p:nvSpPr>
          <p:cNvPr id="1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96432" y="2803591"/>
            <a:ext cx="20678557" cy="12481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r>
              <a:rPr dirty="0"/>
              <a:t>Presentation Subtitle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20" name="Author and Dat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781097" y="4925483"/>
            <a:ext cx="16314395" cy="6217885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defTabSz="734694">
              <a:defRPr sz="2500">
                <a:solidFill>
                  <a:schemeClr val="tx1"/>
                </a:solidFill>
              </a:defRPr>
            </a:lvl1pPr>
            <a:lvl2pPr marL="328613" indent="0">
              <a:tabLst/>
              <a:defRPr sz="2500"/>
            </a:lvl2pPr>
            <a:lvl3pPr marL="681038" indent="0">
              <a:tabLst/>
              <a:defRPr sz="2500" b="0"/>
            </a:lvl3pPr>
          </a:lstStyle>
          <a:p>
            <a:r>
              <a:rPr lang="et-EE" dirty="0" err="1"/>
              <a:t>Presentation</a:t>
            </a:r>
            <a:r>
              <a:rPr lang="et-EE" dirty="0"/>
              <a:t> </a:t>
            </a:r>
            <a:r>
              <a:rPr lang="et-EE" dirty="0" err="1"/>
              <a:t>Text</a:t>
            </a:r>
            <a:endParaRPr lang="et-EE" dirty="0"/>
          </a:p>
          <a:p>
            <a:pPr lvl="1"/>
            <a:r>
              <a:rPr lang="et-EE" dirty="0" err="1"/>
              <a:t>Level</a:t>
            </a:r>
            <a:r>
              <a:rPr lang="et-EE" dirty="0"/>
              <a:t> 2</a:t>
            </a:r>
          </a:p>
          <a:p>
            <a:pPr lvl="2"/>
            <a:r>
              <a:rPr lang="et-EE" dirty="0" err="1"/>
              <a:t>Level</a:t>
            </a:r>
            <a:r>
              <a:rPr lang="et-EE" dirty="0"/>
              <a:t> 3</a:t>
            </a:r>
            <a:endParaRPr dirty="0"/>
          </a:p>
        </p:txBody>
      </p:sp>
      <p:grpSp>
        <p:nvGrpSpPr>
          <p:cNvPr id="7" name="Group"/>
          <p:cNvGrpSpPr/>
          <p:nvPr userDrawn="1"/>
        </p:nvGrpSpPr>
        <p:grpSpPr>
          <a:xfrm>
            <a:off x="19525857" y="5055938"/>
            <a:ext cx="4977069" cy="9511178"/>
            <a:chOff x="0" y="0"/>
            <a:chExt cx="4977067" cy="9511176"/>
          </a:xfrm>
        </p:grpSpPr>
        <p:pic>
          <p:nvPicPr>
            <p:cNvPr id="8" name="image1.png" descr="image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4977068" cy="95111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" name="Image" descr="Imag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63154" y="6114867"/>
              <a:ext cx="2176775" cy="21775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474282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pildiga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" descr="Imag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797207" y="11143368"/>
            <a:ext cx="2153103" cy="215385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8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0325095" y="2937948"/>
            <a:ext cx="12536934" cy="12698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dirty="0"/>
              <a:t>Presentation Title</a:t>
            </a:r>
          </a:p>
        </p:txBody>
      </p:sp>
      <p:sp>
        <p:nvSpPr>
          <p:cNvPr id="1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0319941" y="4207846"/>
            <a:ext cx="12540060" cy="12481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r>
              <a:rPr dirty="0"/>
              <a:t>Presentation Subtitle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20" name="Author and Dat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0304607" y="6329738"/>
            <a:ext cx="10482688" cy="4773687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defTabSz="734694">
              <a:defRPr sz="2500">
                <a:solidFill>
                  <a:schemeClr val="tx1"/>
                </a:solidFill>
              </a:defRPr>
            </a:lvl1pPr>
            <a:lvl2pPr marL="328613" indent="0">
              <a:tabLst/>
              <a:defRPr sz="2500"/>
            </a:lvl2pPr>
            <a:lvl3pPr marL="681038" indent="0">
              <a:tabLst/>
              <a:defRPr sz="2500" b="0"/>
            </a:lvl3pPr>
          </a:lstStyle>
          <a:p>
            <a:r>
              <a:rPr lang="et-EE" dirty="0" err="1"/>
              <a:t>Presentation</a:t>
            </a:r>
            <a:r>
              <a:rPr lang="et-EE" dirty="0"/>
              <a:t> </a:t>
            </a:r>
            <a:r>
              <a:rPr lang="et-EE" dirty="0" err="1"/>
              <a:t>Text</a:t>
            </a:r>
            <a:endParaRPr lang="et-EE" dirty="0"/>
          </a:p>
          <a:p>
            <a:pPr lvl="1"/>
            <a:r>
              <a:rPr lang="et-EE" dirty="0" err="1"/>
              <a:t>Level</a:t>
            </a:r>
            <a:r>
              <a:rPr lang="et-EE" dirty="0"/>
              <a:t> 2</a:t>
            </a:r>
          </a:p>
          <a:p>
            <a:pPr lvl="2"/>
            <a:r>
              <a:rPr lang="et-EE" dirty="0" err="1"/>
              <a:t>Level</a:t>
            </a:r>
            <a:r>
              <a:rPr lang="et-EE" dirty="0"/>
              <a:t> 3</a:t>
            </a:r>
            <a:endParaRPr dirty="0"/>
          </a:p>
        </p:txBody>
      </p:sp>
      <p:grpSp>
        <p:nvGrpSpPr>
          <p:cNvPr id="7" name="Group"/>
          <p:cNvGrpSpPr/>
          <p:nvPr userDrawn="1"/>
        </p:nvGrpSpPr>
        <p:grpSpPr>
          <a:xfrm>
            <a:off x="19525857" y="5055938"/>
            <a:ext cx="4977069" cy="9511178"/>
            <a:chOff x="0" y="0"/>
            <a:chExt cx="4977067" cy="9511176"/>
          </a:xfrm>
        </p:grpSpPr>
        <p:pic>
          <p:nvPicPr>
            <p:cNvPr id="8" name="image1.png" descr="image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4977068" cy="95111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" name="Image" descr="Imag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63154" y="6114867"/>
              <a:ext cx="2176775" cy="21775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231313" cy="1371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455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pildig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" descr="Imag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797207" y="11143368"/>
            <a:ext cx="2153103" cy="215385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5166947" y="2168516"/>
            <a:ext cx="7968067" cy="12481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  <a:lvl2pPr>
              <a:defRPr sz="5400">
                <a:solidFill>
                  <a:schemeClr val="tx1"/>
                </a:solidFill>
              </a:defRPr>
            </a:lvl2pPr>
            <a:lvl3pPr>
              <a:defRPr sz="5400">
                <a:solidFill>
                  <a:schemeClr val="tx1"/>
                </a:solidFill>
              </a:defRPr>
            </a:lvl3pPr>
            <a:lvl4pPr>
              <a:defRPr sz="5400">
                <a:solidFill>
                  <a:schemeClr val="tx1"/>
                </a:solidFill>
              </a:defRPr>
            </a:lvl4pPr>
            <a:lvl5pPr>
              <a:defRPr sz="5400">
                <a:solidFill>
                  <a:schemeClr val="tx1"/>
                </a:solidFill>
              </a:defRPr>
            </a:lvl5pPr>
          </a:lstStyle>
          <a:p>
            <a:r>
              <a:rPr dirty="0"/>
              <a:t>Presentation Subtitle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20" name="Author and Dat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5166947" y="6675850"/>
            <a:ext cx="6219915" cy="2879576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defTabSz="734694">
              <a:defRPr sz="2500">
                <a:solidFill>
                  <a:schemeClr val="tx1"/>
                </a:solidFill>
              </a:defRPr>
            </a:lvl1pPr>
            <a:lvl2pPr marL="328613" indent="0">
              <a:tabLst/>
              <a:defRPr sz="2500"/>
            </a:lvl2pPr>
            <a:lvl3pPr marL="635000" indent="0">
              <a:tabLst/>
              <a:defRPr sz="2500" b="0"/>
            </a:lvl3pPr>
          </a:lstStyle>
          <a:p>
            <a:r>
              <a:rPr lang="et-EE" dirty="0" err="1"/>
              <a:t>Presentation</a:t>
            </a:r>
            <a:r>
              <a:rPr lang="et-EE" dirty="0"/>
              <a:t> </a:t>
            </a:r>
            <a:r>
              <a:rPr lang="et-EE" dirty="0" err="1"/>
              <a:t>Text</a:t>
            </a:r>
            <a:endParaRPr lang="et-EE" dirty="0"/>
          </a:p>
          <a:p>
            <a:pPr lvl="1"/>
            <a:r>
              <a:rPr lang="et-EE" dirty="0" err="1"/>
              <a:t>Level</a:t>
            </a:r>
            <a:r>
              <a:rPr lang="et-EE" dirty="0"/>
              <a:t> 2</a:t>
            </a:r>
          </a:p>
          <a:p>
            <a:pPr lvl="2"/>
            <a:r>
              <a:rPr lang="et-EE" dirty="0" err="1"/>
              <a:t>Level</a:t>
            </a:r>
            <a:r>
              <a:rPr lang="et-EE" dirty="0"/>
              <a:t> 3</a:t>
            </a:r>
            <a:endParaRPr dirty="0"/>
          </a:p>
        </p:txBody>
      </p:sp>
      <p:grpSp>
        <p:nvGrpSpPr>
          <p:cNvPr id="7" name="Group"/>
          <p:cNvGrpSpPr/>
          <p:nvPr userDrawn="1"/>
        </p:nvGrpSpPr>
        <p:grpSpPr>
          <a:xfrm>
            <a:off x="19525857" y="5055938"/>
            <a:ext cx="4977069" cy="9511178"/>
            <a:chOff x="0" y="0"/>
            <a:chExt cx="4977067" cy="9511176"/>
          </a:xfrm>
        </p:grpSpPr>
        <p:pic>
          <p:nvPicPr>
            <p:cNvPr id="8" name="image1.png" descr="image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4977068" cy="95111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" name="Image" descr="Imag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63154" y="6114867"/>
              <a:ext cx="2176775" cy="21775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" name="Rectangle"/>
          <p:cNvSpPr/>
          <p:nvPr userDrawn="1"/>
        </p:nvSpPr>
        <p:spPr>
          <a:xfrm>
            <a:off x="-25400" y="8263142"/>
            <a:ext cx="6939595" cy="5440158"/>
          </a:xfrm>
          <a:prstGeom prst="rect">
            <a:avLst/>
          </a:prstGeom>
          <a:solidFill>
            <a:srgbClr val="D5D5D5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"/>
          <p:cNvSpPr/>
          <p:nvPr userDrawn="1"/>
        </p:nvSpPr>
        <p:spPr>
          <a:xfrm>
            <a:off x="7106604" y="-25400"/>
            <a:ext cx="6939596" cy="5440158"/>
          </a:xfrm>
          <a:prstGeom prst="rect">
            <a:avLst/>
          </a:prstGeom>
          <a:solidFill>
            <a:srgbClr val="D5D5D5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8025098" y="1093785"/>
            <a:ext cx="5135732" cy="8874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  <a:lvl2pPr>
              <a:defRPr sz="4000">
                <a:solidFill>
                  <a:schemeClr val="tx1"/>
                </a:solidFill>
              </a:defRPr>
            </a:lvl2pPr>
            <a:lvl3pPr>
              <a:defRPr sz="4000">
                <a:solidFill>
                  <a:schemeClr val="tx1"/>
                </a:solidFill>
              </a:defRPr>
            </a:lvl3pPr>
            <a:lvl4pPr>
              <a:defRPr sz="4000">
                <a:solidFill>
                  <a:schemeClr val="tx1"/>
                </a:solidFill>
              </a:defRPr>
            </a:lvl4pPr>
            <a:lvl5pPr>
              <a:defRPr sz="4000">
                <a:solidFill>
                  <a:schemeClr val="tx1"/>
                </a:solidFill>
              </a:defRPr>
            </a:lvl5pPr>
          </a:lstStyle>
          <a:p>
            <a:r>
              <a:rPr dirty="0"/>
              <a:t>Presentation Subtitle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16" name="Author and Date"/>
          <p:cNvSpPr txBox="1">
            <a:spLocks noGrp="1"/>
          </p:cNvSpPr>
          <p:nvPr>
            <p:ph type="body" sz="quarter" idx="15" hasCustomPrompt="1"/>
          </p:nvPr>
        </p:nvSpPr>
        <p:spPr>
          <a:xfrm>
            <a:off x="8004152" y="2365682"/>
            <a:ext cx="5156677" cy="1793235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defTabSz="734694">
              <a:defRPr sz="2700">
                <a:solidFill>
                  <a:schemeClr val="tx1"/>
                </a:solidFill>
              </a:defRPr>
            </a:lvl1pPr>
          </a:lstStyle>
          <a:p>
            <a:r>
              <a:rPr lang="et-EE" dirty="0"/>
              <a:t>Presentation Text</a:t>
            </a:r>
            <a:endParaRPr dirty="0"/>
          </a:p>
        </p:txBody>
      </p:sp>
      <p:sp>
        <p:nvSpPr>
          <p:cNvPr id="21" name="Shape"/>
          <p:cNvSpPr/>
          <p:nvPr userDrawn="1"/>
        </p:nvSpPr>
        <p:spPr>
          <a:xfrm>
            <a:off x="8051800" y="1981200"/>
            <a:ext cx="660347" cy="165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700" y="5400"/>
                </a:moveTo>
                <a:cubicBezTo>
                  <a:pt x="1955" y="5400"/>
                  <a:pt x="1350" y="7818"/>
                  <a:pt x="1350" y="10801"/>
                </a:cubicBezTo>
                <a:cubicBezTo>
                  <a:pt x="1350" y="13781"/>
                  <a:pt x="1955" y="16200"/>
                  <a:pt x="2700" y="16200"/>
                </a:cubicBezTo>
                <a:cubicBezTo>
                  <a:pt x="3446" y="16200"/>
                  <a:pt x="4050" y="13781"/>
                  <a:pt x="4050" y="10801"/>
                </a:cubicBezTo>
                <a:cubicBezTo>
                  <a:pt x="4050" y="7818"/>
                  <a:pt x="3446" y="5400"/>
                  <a:pt x="2700" y="5400"/>
                </a:cubicBezTo>
                <a:close/>
                <a:moveTo>
                  <a:pt x="2700" y="21600"/>
                </a:moveTo>
                <a:cubicBezTo>
                  <a:pt x="1209" y="21600"/>
                  <a:pt x="0" y="16764"/>
                  <a:pt x="0" y="10801"/>
                </a:cubicBezTo>
                <a:cubicBezTo>
                  <a:pt x="0" y="4836"/>
                  <a:pt x="1209" y="0"/>
                  <a:pt x="2700" y="0"/>
                </a:cubicBezTo>
                <a:cubicBezTo>
                  <a:pt x="4191" y="0"/>
                  <a:pt x="5400" y="4836"/>
                  <a:pt x="5400" y="10801"/>
                </a:cubicBezTo>
                <a:cubicBezTo>
                  <a:pt x="5400" y="16764"/>
                  <a:pt x="4191" y="21600"/>
                  <a:pt x="2700" y="21600"/>
                </a:cubicBezTo>
                <a:close/>
                <a:moveTo>
                  <a:pt x="10800" y="5400"/>
                </a:moveTo>
                <a:cubicBezTo>
                  <a:pt x="10055" y="5400"/>
                  <a:pt x="9450" y="7818"/>
                  <a:pt x="9450" y="10801"/>
                </a:cubicBezTo>
                <a:cubicBezTo>
                  <a:pt x="9450" y="13781"/>
                  <a:pt x="10055" y="16200"/>
                  <a:pt x="10800" y="16200"/>
                </a:cubicBezTo>
                <a:cubicBezTo>
                  <a:pt x="11546" y="16200"/>
                  <a:pt x="12150" y="13781"/>
                  <a:pt x="12150" y="10801"/>
                </a:cubicBezTo>
                <a:cubicBezTo>
                  <a:pt x="12150" y="7818"/>
                  <a:pt x="11546" y="5400"/>
                  <a:pt x="10800" y="5400"/>
                </a:cubicBezTo>
                <a:close/>
                <a:moveTo>
                  <a:pt x="10800" y="21600"/>
                </a:moveTo>
                <a:cubicBezTo>
                  <a:pt x="9309" y="21600"/>
                  <a:pt x="8100" y="16764"/>
                  <a:pt x="8100" y="10801"/>
                </a:cubicBezTo>
                <a:cubicBezTo>
                  <a:pt x="8100" y="4836"/>
                  <a:pt x="9309" y="0"/>
                  <a:pt x="10800" y="0"/>
                </a:cubicBezTo>
                <a:cubicBezTo>
                  <a:pt x="12291" y="0"/>
                  <a:pt x="13500" y="4836"/>
                  <a:pt x="13500" y="10801"/>
                </a:cubicBezTo>
                <a:cubicBezTo>
                  <a:pt x="13500" y="16764"/>
                  <a:pt x="12291" y="21600"/>
                  <a:pt x="10800" y="21600"/>
                </a:cubicBezTo>
                <a:close/>
                <a:moveTo>
                  <a:pt x="18900" y="5400"/>
                </a:moveTo>
                <a:cubicBezTo>
                  <a:pt x="18155" y="5400"/>
                  <a:pt x="17550" y="7818"/>
                  <a:pt x="17550" y="10801"/>
                </a:cubicBezTo>
                <a:cubicBezTo>
                  <a:pt x="17550" y="13781"/>
                  <a:pt x="18155" y="16200"/>
                  <a:pt x="18900" y="16200"/>
                </a:cubicBezTo>
                <a:cubicBezTo>
                  <a:pt x="19646" y="16200"/>
                  <a:pt x="20250" y="13781"/>
                  <a:pt x="20250" y="10801"/>
                </a:cubicBezTo>
                <a:cubicBezTo>
                  <a:pt x="20250" y="7818"/>
                  <a:pt x="19646" y="5400"/>
                  <a:pt x="18900" y="5400"/>
                </a:cubicBezTo>
                <a:close/>
                <a:moveTo>
                  <a:pt x="18900" y="21600"/>
                </a:moveTo>
                <a:cubicBezTo>
                  <a:pt x="17409" y="21600"/>
                  <a:pt x="16200" y="16764"/>
                  <a:pt x="16200" y="10801"/>
                </a:cubicBezTo>
                <a:cubicBezTo>
                  <a:pt x="16200" y="4836"/>
                  <a:pt x="17409" y="0"/>
                  <a:pt x="18900" y="0"/>
                </a:cubicBezTo>
                <a:cubicBezTo>
                  <a:pt x="20391" y="0"/>
                  <a:pt x="21600" y="4836"/>
                  <a:pt x="21600" y="10801"/>
                </a:cubicBezTo>
                <a:cubicBezTo>
                  <a:pt x="21600" y="16764"/>
                  <a:pt x="20391" y="21600"/>
                  <a:pt x="18900" y="2160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6" hasCustomPrompt="1"/>
          </p:nvPr>
        </p:nvSpPr>
        <p:spPr>
          <a:xfrm>
            <a:off x="992932" y="9377805"/>
            <a:ext cx="5135732" cy="887415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4000">
                <a:solidFill>
                  <a:schemeClr val="tx1"/>
                </a:solidFill>
              </a:defRPr>
            </a:lvl1pPr>
            <a:lvl2pPr algn="r">
              <a:defRPr sz="4000">
                <a:solidFill>
                  <a:schemeClr val="tx1"/>
                </a:solidFill>
              </a:defRPr>
            </a:lvl2pPr>
            <a:lvl3pPr algn="r">
              <a:defRPr sz="4000">
                <a:solidFill>
                  <a:schemeClr val="tx1"/>
                </a:solidFill>
              </a:defRPr>
            </a:lvl3pPr>
            <a:lvl4pPr algn="r">
              <a:defRPr sz="4000">
                <a:solidFill>
                  <a:schemeClr val="tx1"/>
                </a:solidFill>
              </a:defRPr>
            </a:lvl4pPr>
            <a:lvl5pPr algn="r">
              <a:defRPr sz="4000">
                <a:solidFill>
                  <a:schemeClr val="tx1"/>
                </a:solidFill>
              </a:defRPr>
            </a:lvl5pPr>
          </a:lstStyle>
          <a:p>
            <a:r>
              <a:rPr dirty="0"/>
              <a:t>Presentation Subtitle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17" hasCustomPrompt="1"/>
          </p:nvPr>
        </p:nvSpPr>
        <p:spPr>
          <a:xfrm>
            <a:off x="971986" y="10649702"/>
            <a:ext cx="5156677" cy="1793235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algn="r" defTabSz="734694">
              <a:defRPr sz="2700">
                <a:solidFill>
                  <a:schemeClr val="tx1"/>
                </a:solidFill>
              </a:defRPr>
            </a:lvl1pPr>
          </a:lstStyle>
          <a:p>
            <a:r>
              <a:rPr lang="et-EE" dirty="0"/>
              <a:t>Presentation Text</a:t>
            </a:r>
            <a:endParaRPr dirty="0"/>
          </a:p>
        </p:txBody>
      </p:sp>
      <p:sp>
        <p:nvSpPr>
          <p:cNvPr id="24" name="Shape"/>
          <p:cNvSpPr/>
          <p:nvPr userDrawn="1"/>
        </p:nvSpPr>
        <p:spPr>
          <a:xfrm>
            <a:off x="5297722" y="10265220"/>
            <a:ext cx="660347" cy="165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700" y="5400"/>
                </a:moveTo>
                <a:cubicBezTo>
                  <a:pt x="1955" y="5400"/>
                  <a:pt x="1350" y="7818"/>
                  <a:pt x="1350" y="10801"/>
                </a:cubicBezTo>
                <a:cubicBezTo>
                  <a:pt x="1350" y="13781"/>
                  <a:pt x="1955" y="16200"/>
                  <a:pt x="2700" y="16200"/>
                </a:cubicBezTo>
                <a:cubicBezTo>
                  <a:pt x="3446" y="16200"/>
                  <a:pt x="4050" y="13781"/>
                  <a:pt x="4050" y="10801"/>
                </a:cubicBezTo>
                <a:cubicBezTo>
                  <a:pt x="4050" y="7818"/>
                  <a:pt x="3446" y="5400"/>
                  <a:pt x="2700" y="5400"/>
                </a:cubicBezTo>
                <a:close/>
                <a:moveTo>
                  <a:pt x="2700" y="21600"/>
                </a:moveTo>
                <a:cubicBezTo>
                  <a:pt x="1209" y="21600"/>
                  <a:pt x="0" y="16764"/>
                  <a:pt x="0" y="10801"/>
                </a:cubicBezTo>
                <a:cubicBezTo>
                  <a:pt x="0" y="4836"/>
                  <a:pt x="1209" y="0"/>
                  <a:pt x="2700" y="0"/>
                </a:cubicBezTo>
                <a:cubicBezTo>
                  <a:pt x="4191" y="0"/>
                  <a:pt x="5400" y="4836"/>
                  <a:pt x="5400" y="10801"/>
                </a:cubicBezTo>
                <a:cubicBezTo>
                  <a:pt x="5400" y="16764"/>
                  <a:pt x="4191" y="21600"/>
                  <a:pt x="2700" y="21600"/>
                </a:cubicBezTo>
                <a:close/>
                <a:moveTo>
                  <a:pt x="10800" y="5400"/>
                </a:moveTo>
                <a:cubicBezTo>
                  <a:pt x="10055" y="5400"/>
                  <a:pt x="9450" y="7818"/>
                  <a:pt x="9450" y="10801"/>
                </a:cubicBezTo>
                <a:cubicBezTo>
                  <a:pt x="9450" y="13781"/>
                  <a:pt x="10055" y="16200"/>
                  <a:pt x="10800" y="16200"/>
                </a:cubicBezTo>
                <a:cubicBezTo>
                  <a:pt x="11546" y="16200"/>
                  <a:pt x="12150" y="13781"/>
                  <a:pt x="12150" y="10801"/>
                </a:cubicBezTo>
                <a:cubicBezTo>
                  <a:pt x="12150" y="7818"/>
                  <a:pt x="11546" y="5400"/>
                  <a:pt x="10800" y="5400"/>
                </a:cubicBezTo>
                <a:close/>
                <a:moveTo>
                  <a:pt x="10800" y="21600"/>
                </a:moveTo>
                <a:cubicBezTo>
                  <a:pt x="9309" y="21600"/>
                  <a:pt x="8100" y="16764"/>
                  <a:pt x="8100" y="10801"/>
                </a:cubicBezTo>
                <a:cubicBezTo>
                  <a:pt x="8100" y="4836"/>
                  <a:pt x="9309" y="0"/>
                  <a:pt x="10800" y="0"/>
                </a:cubicBezTo>
                <a:cubicBezTo>
                  <a:pt x="12291" y="0"/>
                  <a:pt x="13500" y="4836"/>
                  <a:pt x="13500" y="10801"/>
                </a:cubicBezTo>
                <a:cubicBezTo>
                  <a:pt x="13500" y="16764"/>
                  <a:pt x="12291" y="21600"/>
                  <a:pt x="10800" y="21600"/>
                </a:cubicBezTo>
                <a:close/>
                <a:moveTo>
                  <a:pt x="18900" y="5400"/>
                </a:moveTo>
                <a:cubicBezTo>
                  <a:pt x="18155" y="5400"/>
                  <a:pt x="17550" y="7818"/>
                  <a:pt x="17550" y="10801"/>
                </a:cubicBezTo>
                <a:cubicBezTo>
                  <a:pt x="17550" y="13781"/>
                  <a:pt x="18155" y="16200"/>
                  <a:pt x="18900" y="16200"/>
                </a:cubicBezTo>
                <a:cubicBezTo>
                  <a:pt x="19646" y="16200"/>
                  <a:pt x="20250" y="13781"/>
                  <a:pt x="20250" y="10801"/>
                </a:cubicBezTo>
                <a:cubicBezTo>
                  <a:pt x="20250" y="7818"/>
                  <a:pt x="19646" y="5400"/>
                  <a:pt x="18900" y="5400"/>
                </a:cubicBezTo>
                <a:close/>
                <a:moveTo>
                  <a:pt x="18900" y="21600"/>
                </a:moveTo>
                <a:cubicBezTo>
                  <a:pt x="17409" y="21600"/>
                  <a:pt x="16200" y="16764"/>
                  <a:pt x="16200" y="10801"/>
                </a:cubicBezTo>
                <a:cubicBezTo>
                  <a:pt x="16200" y="4836"/>
                  <a:pt x="17409" y="0"/>
                  <a:pt x="18900" y="0"/>
                </a:cubicBezTo>
                <a:cubicBezTo>
                  <a:pt x="20391" y="0"/>
                  <a:pt x="21600" y="4836"/>
                  <a:pt x="21600" y="10801"/>
                </a:cubicBezTo>
                <a:cubicBezTo>
                  <a:pt x="21600" y="16764"/>
                  <a:pt x="20391" y="21600"/>
                  <a:pt x="18900" y="2160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0" y="1588"/>
            <a:ext cx="6914195" cy="811371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7146995" y="5667935"/>
            <a:ext cx="6929438" cy="8060333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03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pildiga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"/>
          <p:cNvSpPr/>
          <p:nvPr userDrawn="1"/>
        </p:nvSpPr>
        <p:spPr>
          <a:xfrm>
            <a:off x="17746424" y="1001916"/>
            <a:ext cx="5471861" cy="4273018"/>
          </a:xfrm>
          <a:prstGeom prst="rect">
            <a:avLst/>
          </a:prstGeom>
          <a:solidFill>
            <a:srgbClr val="D5D5D5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Author and Date"/>
          <p:cNvSpPr txBox="1">
            <a:spLocks noGrp="1"/>
          </p:cNvSpPr>
          <p:nvPr>
            <p:ph type="body" sz="quarter" idx="15" hasCustomPrompt="1"/>
          </p:nvPr>
        </p:nvSpPr>
        <p:spPr>
          <a:xfrm>
            <a:off x="18193758" y="3458357"/>
            <a:ext cx="4594054" cy="1448996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defTabSz="734694">
              <a:lnSpc>
                <a:spcPts val="1800"/>
              </a:lnSpc>
              <a:defRPr sz="2700">
                <a:solidFill>
                  <a:schemeClr val="tx1"/>
                </a:solidFill>
              </a:defRPr>
            </a:lvl1pPr>
          </a:lstStyle>
          <a:p>
            <a:r>
              <a:rPr lang="et-EE" dirty="0"/>
              <a:t>Presentation Text</a:t>
            </a:r>
            <a:endParaRPr dirty="0"/>
          </a:p>
        </p:txBody>
      </p:sp>
      <p:sp>
        <p:nvSpPr>
          <p:cNvPr id="18" name="Shape"/>
          <p:cNvSpPr/>
          <p:nvPr userDrawn="1"/>
        </p:nvSpPr>
        <p:spPr>
          <a:xfrm>
            <a:off x="17750727" y="5423520"/>
            <a:ext cx="5467559" cy="63228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0" y="0"/>
                </a:moveTo>
                <a:lnTo>
                  <a:pt x="21600" y="0"/>
                </a:lnTo>
                <a:lnTo>
                  <a:pt x="21600" y="8277"/>
                </a:lnTo>
                <a:lnTo>
                  <a:pt x="14351" y="21600"/>
                </a:lnTo>
                <a:lnTo>
                  <a:pt x="0" y="21600"/>
                </a:lnTo>
                <a:lnTo>
                  <a:pt x="90" y="0"/>
                </a:lnTo>
                <a:close/>
              </a:path>
            </a:pathLst>
          </a:custGeom>
          <a:solidFill>
            <a:srgbClr val="D10F3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C2343C"/>
                </a:solidFill>
              </a:defRPr>
            </a:pPr>
            <a:endParaRPr/>
          </a:p>
        </p:txBody>
      </p:sp>
      <p:sp>
        <p:nvSpPr>
          <p:cNvPr id="25" name="Rectangle"/>
          <p:cNvSpPr/>
          <p:nvPr userDrawn="1"/>
        </p:nvSpPr>
        <p:spPr>
          <a:xfrm>
            <a:off x="934389" y="1001916"/>
            <a:ext cx="5446527" cy="6344305"/>
          </a:xfrm>
          <a:prstGeom prst="rect">
            <a:avLst/>
          </a:prstGeom>
          <a:solidFill>
            <a:srgbClr val="D10F33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Rectangle"/>
          <p:cNvSpPr/>
          <p:nvPr userDrawn="1"/>
        </p:nvSpPr>
        <p:spPr>
          <a:xfrm>
            <a:off x="6538401" y="5450908"/>
            <a:ext cx="5446527" cy="6344305"/>
          </a:xfrm>
          <a:prstGeom prst="rect">
            <a:avLst/>
          </a:prstGeom>
          <a:solidFill>
            <a:srgbClr val="D10F33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Rectangle"/>
          <p:cNvSpPr/>
          <p:nvPr userDrawn="1"/>
        </p:nvSpPr>
        <p:spPr>
          <a:xfrm>
            <a:off x="932270" y="7512221"/>
            <a:ext cx="5450762" cy="4273018"/>
          </a:xfrm>
          <a:prstGeom prst="rect">
            <a:avLst/>
          </a:prstGeom>
          <a:solidFill>
            <a:srgbClr val="D5D5D5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Rectangle"/>
          <p:cNvSpPr/>
          <p:nvPr userDrawn="1"/>
        </p:nvSpPr>
        <p:spPr>
          <a:xfrm>
            <a:off x="6534163" y="1001916"/>
            <a:ext cx="5450763" cy="4273018"/>
          </a:xfrm>
          <a:prstGeom prst="rect">
            <a:avLst/>
          </a:prstGeom>
          <a:solidFill>
            <a:srgbClr val="D5D5D5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Rectangle"/>
          <p:cNvSpPr/>
          <p:nvPr userDrawn="1"/>
        </p:nvSpPr>
        <p:spPr>
          <a:xfrm>
            <a:off x="12146650" y="1001916"/>
            <a:ext cx="5446527" cy="6344305"/>
          </a:xfrm>
          <a:prstGeom prst="rect">
            <a:avLst/>
          </a:prstGeom>
          <a:solidFill>
            <a:srgbClr val="D10F33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Rectangle"/>
          <p:cNvSpPr/>
          <p:nvPr userDrawn="1"/>
        </p:nvSpPr>
        <p:spPr>
          <a:xfrm>
            <a:off x="12144531" y="7512221"/>
            <a:ext cx="5450763" cy="4273018"/>
          </a:xfrm>
          <a:prstGeom prst="rect">
            <a:avLst/>
          </a:prstGeom>
          <a:solidFill>
            <a:srgbClr val="D5D5D5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b="0" i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8" name="Group"/>
          <p:cNvGrpSpPr/>
          <p:nvPr userDrawn="1"/>
        </p:nvGrpSpPr>
        <p:grpSpPr>
          <a:xfrm>
            <a:off x="19525857" y="5055938"/>
            <a:ext cx="4977069" cy="9511178"/>
            <a:chOff x="0" y="0"/>
            <a:chExt cx="4977067" cy="9511176"/>
          </a:xfrm>
        </p:grpSpPr>
        <p:pic>
          <p:nvPicPr>
            <p:cNvPr id="49" name="image1.png" descr="image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977068" cy="95111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0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63154" y="6114867"/>
              <a:ext cx="2176775" cy="21775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1" name="Shape"/>
          <p:cNvSpPr/>
          <p:nvPr userDrawn="1"/>
        </p:nvSpPr>
        <p:spPr>
          <a:xfrm>
            <a:off x="18289968" y="3053819"/>
            <a:ext cx="601934" cy="1504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700" y="5400"/>
                </a:moveTo>
                <a:cubicBezTo>
                  <a:pt x="1955" y="5400"/>
                  <a:pt x="1350" y="7818"/>
                  <a:pt x="1350" y="10801"/>
                </a:cubicBezTo>
                <a:cubicBezTo>
                  <a:pt x="1350" y="13781"/>
                  <a:pt x="1955" y="16200"/>
                  <a:pt x="2700" y="16200"/>
                </a:cubicBezTo>
                <a:cubicBezTo>
                  <a:pt x="3446" y="16200"/>
                  <a:pt x="4050" y="13781"/>
                  <a:pt x="4050" y="10801"/>
                </a:cubicBezTo>
                <a:cubicBezTo>
                  <a:pt x="4050" y="7818"/>
                  <a:pt x="3446" y="5400"/>
                  <a:pt x="2700" y="5400"/>
                </a:cubicBezTo>
                <a:close/>
                <a:moveTo>
                  <a:pt x="2700" y="21600"/>
                </a:moveTo>
                <a:cubicBezTo>
                  <a:pt x="1209" y="21600"/>
                  <a:pt x="0" y="16764"/>
                  <a:pt x="0" y="10801"/>
                </a:cubicBezTo>
                <a:cubicBezTo>
                  <a:pt x="0" y="4836"/>
                  <a:pt x="1209" y="0"/>
                  <a:pt x="2700" y="0"/>
                </a:cubicBezTo>
                <a:cubicBezTo>
                  <a:pt x="4191" y="0"/>
                  <a:pt x="5400" y="4836"/>
                  <a:pt x="5400" y="10801"/>
                </a:cubicBezTo>
                <a:cubicBezTo>
                  <a:pt x="5400" y="16764"/>
                  <a:pt x="4191" y="21600"/>
                  <a:pt x="2700" y="21600"/>
                </a:cubicBezTo>
                <a:close/>
                <a:moveTo>
                  <a:pt x="10800" y="5400"/>
                </a:moveTo>
                <a:cubicBezTo>
                  <a:pt x="10055" y="5400"/>
                  <a:pt x="9450" y="7818"/>
                  <a:pt x="9450" y="10801"/>
                </a:cubicBezTo>
                <a:cubicBezTo>
                  <a:pt x="9450" y="13781"/>
                  <a:pt x="10055" y="16200"/>
                  <a:pt x="10800" y="16200"/>
                </a:cubicBezTo>
                <a:cubicBezTo>
                  <a:pt x="11546" y="16200"/>
                  <a:pt x="12150" y="13781"/>
                  <a:pt x="12150" y="10801"/>
                </a:cubicBezTo>
                <a:cubicBezTo>
                  <a:pt x="12150" y="7818"/>
                  <a:pt x="11546" y="5400"/>
                  <a:pt x="10800" y="5400"/>
                </a:cubicBezTo>
                <a:close/>
                <a:moveTo>
                  <a:pt x="10800" y="21600"/>
                </a:moveTo>
                <a:cubicBezTo>
                  <a:pt x="9309" y="21600"/>
                  <a:pt x="8100" y="16764"/>
                  <a:pt x="8100" y="10801"/>
                </a:cubicBezTo>
                <a:cubicBezTo>
                  <a:pt x="8100" y="4836"/>
                  <a:pt x="9309" y="0"/>
                  <a:pt x="10800" y="0"/>
                </a:cubicBezTo>
                <a:cubicBezTo>
                  <a:pt x="12291" y="0"/>
                  <a:pt x="13500" y="4836"/>
                  <a:pt x="13500" y="10801"/>
                </a:cubicBezTo>
                <a:cubicBezTo>
                  <a:pt x="13500" y="16764"/>
                  <a:pt x="12291" y="21600"/>
                  <a:pt x="10800" y="21600"/>
                </a:cubicBezTo>
                <a:close/>
                <a:moveTo>
                  <a:pt x="18900" y="5400"/>
                </a:moveTo>
                <a:cubicBezTo>
                  <a:pt x="18155" y="5400"/>
                  <a:pt x="17550" y="7818"/>
                  <a:pt x="17550" y="10801"/>
                </a:cubicBezTo>
                <a:cubicBezTo>
                  <a:pt x="17550" y="13781"/>
                  <a:pt x="18155" y="16200"/>
                  <a:pt x="18900" y="16200"/>
                </a:cubicBezTo>
                <a:cubicBezTo>
                  <a:pt x="19646" y="16200"/>
                  <a:pt x="20250" y="13781"/>
                  <a:pt x="20250" y="10801"/>
                </a:cubicBezTo>
                <a:cubicBezTo>
                  <a:pt x="20250" y="7818"/>
                  <a:pt x="19646" y="5400"/>
                  <a:pt x="18900" y="5400"/>
                </a:cubicBezTo>
                <a:close/>
                <a:moveTo>
                  <a:pt x="18900" y="21600"/>
                </a:moveTo>
                <a:cubicBezTo>
                  <a:pt x="17409" y="21600"/>
                  <a:pt x="16200" y="16764"/>
                  <a:pt x="16200" y="10801"/>
                </a:cubicBezTo>
                <a:cubicBezTo>
                  <a:pt x="16200" y="4836"/>
                  <a:pt x="17409" y="0"/>
                  <a:pt x="18900" y="0"/>
                </a:cubicBezTo>
                <a:cubicBezTo>
                  <a:pt x="20391" y="0"/>
                  <a:pt x="21600" y="4836"/>
                  <a:pt x="21600" y="10801"/>
                </a:cubicBezTo>
                <a:cubicBezTo>
                  <a:pt x="21600" y="16764"/>
                  <a:pt x="20391" y="21600"/>
                  <a:pt x="18900" y="21600"/>
                </a:cubicBezTo>
                <a:close/>
              </a:path>
            </a:pathLst>
          </a:custGeom>
          <a:solidFill>
            <a:srgbClr val="D10F3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18214703" y="2005981"/>
            <a:ext cx="4573108" cy="9955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1pPr>
            <a:lvl2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2pPr>
            <a:lvl3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3pPr>
            <a:lvl4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4pPr>
            <a:lvl5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5pPr>
          </a:lstStyle>
          <a:p>
            <a:r>
              <a:rPr dirty="0"/>
              <a:t>Presentation Subtitle</a:t>
            </a:r>
            <a:r>
              <a:rPr lang="et-EE" dirty="0"/>
              <a:t> </a:t>
            </a:r>
            <a:endParaRPr dirty="0"/>
          </a:p>
        </p:txBody>
      </p:sp>
      <p:sp>
        <p:nvSpPr>
          <p:cNvPr id="52" name="Author and Date"/>
          <p:cNvSpPr txBox="1">
            <a:spLocks noGrp="1"/>
          </p:cNvSpPr>
          <p:nvPr>
            <p:ph type="body" sz="quarter" idx="16" hasCustomPrompt="1"/>
          </p:nvPr>
        </p:nvSpPr>
        <p:spPr>
          <a:xfrm>
            <a:off x="6981485" y="3480129"/>
            <a:ext cx="4594054" cy="1448996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defTabSz="734694">
              <a:lnSpc>
                <a:spcPts val="1800"/>
              </a:lnSpc>
              <a:defRPr sz="2700">
                <a:solidFill>
                  <a:schemeClr val="tx1"/>
                </a:solidFill>
              </a:defRPr>
            </a:lvl1pPr>
          </a:lstStyle>
          <a:p>
            <a:r>
              <a:rPr lang="et-EE" dirty="0"/>
              <a:t>Presentation Text</a:t>
            </a:r>
            <a:endParaRPr dirty="0"/>
          </a:p>
        </p:txBody>
      </p:sp>
      <p:sp>
        <p:nvSpPr>
          <p:cNvPr id="53" name="Shape"/>
          <p:cNvSpPr/>
          <p:nvPr userDrawn="1"/>
        </p:nvSpPr>
        <p:spPr>
          <a:xfrm>
            <a:off x="7077695" y="3075591"/>
            <a:ext cx="601934" cy="1504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700" y="5400"/>
                </a:moveTo>
                <a:cubicBezTo>
                  <a:pt x="1955" y="5400"/>
                  <a:pt x="1350" y="7818"/>
                  <a:pt x="1350" y="10801"/>
                </a:cubicBezTo>
                <a:cubicBezTo>
                  <a:pt x="1350" y="13781"/>
                  <a:pt x="1955" y="16200"/>
                  <a:pt x="2700" y="16200"/>
                </a:cubicBezTo>
                <a:cubicBezTo>
                  <a:pt x="3446" y="16200"/>
                  <a:pt x="4050" y="13781"/>
                  <a:pt x="4050" y="10801"/>
                </a:cubicBezTo>
                <a:cubicBezTo>
                  <a:pt x="4050" y="7818"/>
                  <a:pt x="3446" y="5400"/>
                  <a:pt x="2700" y="5400"/>
                </a:cubicBezTo>
                <a:close/>
                <a:moveTo>
                  <a:pt x="2700" y="21600"/>
                </a:moveTo>
                <a:cubicBezTo>
                  <a:pt x="1209" y="21600"/>
                  <a:pt x="0" y="16764"/>
                  <a:pt x="0" y="10801"/>
                </a:cubicBezTo>
                <a:cubicBezTo>
                  <a:pt x="0" y="4836"/>
                  <a:pt x="1209" y="0"/>
                  <a:pt x="2700" y="0"/>
                </a:cubicBezTo>
                <a:cubicBezTo>
                  <a:pt x="4191" y="0"/>
                  <a:pt x="5400" y="4836"/>
                  <a:pt x="5400" y="10801"/>
                </a:cubicBezTo>
                <a:cubicBezTo>
                  <a:pt x="5400" y="16764"/>
                  <a:pt x="4191" y="21600"/>
                  <a:pt x="2700" y="21600"/>
                </a:cubicBezTo>
                <a:close/>
                <a:moveTo>
                  <a:pt x="10800" y="5400"/>
                </a:moveTo>
                <a:cubicBezTo>
                  <a:pt x="10055" y="5400"/>
                  <a:pt x="9450" y="7818"/>
                  <a:pt x="9450" y="10801"/>
                </a:cubicBezTo>
                <a:cubicBezTo>
                  <a:pt x="9450" y="13781"/>
                  <a:pt x="10055" y="16200"/>
                  <a:pt x="10800" y="16200"/>
                </a:cubicBezTo>
                <a:cubicBezTo>
                  <a:pt x="11546" y="16200"/>
                  <a:pt x="12150" y="13781"/>
                  <a:pt x="12150" y="10801"/>
                </a:cubicBezTo>
                <a:cubicBezTo>
                  <a:pt x="12150" y="7818"/>
                  <a:pt x="11546" y="5400"/>
                  <a:pt x="10800" y="5400"/>
                </a:cubicBezTo>
                <a:close/>
                <a:moveTo>
                  <a:pt x="10800" y="21600"/>
                </a:moveTo>
                <a:cubicBezTo>
                  <a:pt x="9309" y="21600"/>
                  <a:pt x="8100" y="16764"/>
                  <a:pt x="8100" y="10801"/>
                </a:cubicBezTo>
                <a:cubicBezTo>
                  <a:pt x="8100" y="4836"/>
                  <a:pt x="9309" y="0"/>
                  <a:pt x="10800" y="0"/>
                </a:cubicBezTo>
                <a:cubicBezTo>
                  <a:pt x="12291" y="0"/>
                  <a:pt x="13500" y="4836"/>
                  <a:pt x="13500" y="10801"/>
                </a:cubicBezTo>
                <a:cubicBezTo>
                  <a:pt x="13500" y="16764"/>
                  <a:pt x="12291" y="21600"/>
                  <a:pt x="10800" y="21600"/>
                </a:cubicBezTo>
                <a:close/>
                <a:moveTo>
                  <a:pt x="18900" y="5400"/>
                </a:moveTo>
                <a:cubicBezTo>
                  <a:pt x="18155" y="5400"/>
                  <a:pt x="17550" y="7818"/>
                  <a:pt x="17550" y="10801"/>
                </a:cubicBezTo>
                <a:cubicBezTo>
                  <a:pt x="17550" y="13781"/>
                  <a:pt x="18155" y="16200"/>
                  <a:pt x="18900" y="16200"/>
                </a:cubicBezTo>
                <a:cubicBezTo>
                  <a:pt x="19646" y="16200"/>
                  <a:pt x="20250" y="13781"/>
                  <a:pt x="20250" y="10801"/>
                </a:cubicBezTo>
                <a:cubicBezTo>
                  <a:pt x="20250" y="7818"/>
                  <a:pt x="19646" y="5400"/>
                  <a:pt x="18900" y="5400"/>
                </a:cubicBezTo>
                <a:close/>
                <a:moveTo>
                  <a:pt x="18900" y="21600"/>
                </a:moveTo>
                <a:cubicBezTo>
                  <a:pt x="17409" y="21600"/>
                  <a:pt x="16200" y="16764"/>
                  <a:pt x="16200" y="10801"/>
                </a:cubicBezTo>
                <a:cubicBezTo>
                  <a:pt x="16200" y="4836"/>
                  <a:pt x="17409" y="0"/>
                  <a:pt x="18900" y="0"/>
                </a:cubicBezTo>
                <a:cubicBezTo>
                  <a:pt x="20391" y="0"/>
                  <a:pt x="21600" y="4836"/>
                  <a:pt x="21600" y="10801"/>
                </a:cubicBezTo>
                <a:cubicBezTo>
                  <a:pt x="21600" y="16764"/>
                  <a:pt x="20391" y="21600"/>
                  <a:pt x="18900" y="21600"/>
                </a:cubicBezTo>
                <a:close/>
              </a:path>
            </a:pathLst>
          </a:custGeom>
          <a:solidFill>
            <a:srgbClr val="D10F3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b="0" i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" name="Body Level One…"/>
          <p:cNvSpPr txBox="1">
            <a:spLocks noGrp="1"/>
          </p:cNvSpPr>
          <p:nvPr>
            <p:ph type="body" sz="quarter" idx="17" hasCustomPrompt="1"/>
          </p:nvPr>
        </p:nvSpPr>
        <p:spPr>
          <a:xfrm>
            <a:off x="7002430" y="2027753"/>
            <a:ext cx="4573108" cy="9955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1pPr>
            <a:lvl2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2pPr>
            <a:lvl3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3pPr>
            <a:lvl4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4pPr>
            <a:lvl5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5pPr>
          </a:lstStyle>
          <a:p>
            <a:r>
              <a:rPr dirty="0"/>
              <a:t>Presentation Subtitle</a:t>
            </a:r>
            <a:r>
              <a:rPr lang="et-EE" dirty="0"/>
              <a:t> </a:t>
            </a:r>
            <a:endParaRPr dirty="0"/>
          </a:p>
        </p:txBody>
      </p:sp>
      <p:sp>
        <p:nvSpPr>
          <p:cNvPr id="55" name="Author and Date"/>
          <p:cNvSpPr txBox="1">
            <a:spLocks noGrp="1"/>
          </p:cNvSpPr>
          <p:nvPr>
            <p:ph type="body" sz="quarter" idx="18" hasCustomPrompt="1"/>
          </p:nvPr>
        </p:nvSpPr>
        <p:spPr>
          <a:xfrm>
            <a:off x="1386230" y="9739410"/>
            <a:ext cx="4594054" cy="1448996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defTabSz="734694">
              <a:lnSpc>
                <a:spcPts val="1800"/>
              </a:lnSpc>
              <a:defRPr sz="2700">
                <a:solidFill>
                  <a:schemeClr val="tx1"/>
                </a:solidFill>
              </a:defRPr>
            </a:lvl1pPr>
          </a:lstStyle>
          <a:p>
            <a:r>
              <a:rPr lang="et-EE" dirty="0"/>
              <a:t>Presentation Text</a:t>
            </a:r>
            <a:endParaRPr dirty="0"/>
          </a:p>
        </p:txBody>
      </p:sp>
      <p:sp>
        <p:nvSpPr>
          <p:cNvPr id="56" name="Shape"/>
          <p:cNvSpPr/>
          <p:nvPr userDrawn="1"/>
        </p:nvSpPr>
        <p:spPr>
          <a:xfrm>
            <a:off x="1482440" y="9334872"/>
            <a:ext cx="601934" cy="1504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700" y="5400"/>
                </a:moveTo>
                <a:cubicBezTo>
                  <a:pt x="1955" y="5400"/>
                  <a:pt x="1350" y="7818"/>
                  <a:pt x="1350" y="10801"/>
                </a:cubicBezTo>
                <a:cubicBezTo>
                  <a:pt x="1350" y="13781"/>
                  <a:pt x="1955" y="16200"/>
                  <a:pt x="2700" y="16200"/>
                </a:cubicBezTo>
                <a:cubicBezTo>
                  <a:pt x="3446" y="16200"/>
                  <a:pt x="4050" y="13781"/>
                  <a:pt x="4050" y="10801"/>
                </a:cubicBezTo>
                <a:cubicBezTo>
                  <a:pt x="4050" y="7818"/>
                  <a:pt x="3446" y="5400"/>
                  <a:pt x="2700" y="5400"/>
                </a:cubicBezTo>
                <a:close/>
                <a:moveTo>
                  <a:pt x="2700" y="21600"/>
                </a:moveTo>
                <a:cubicBezTo>
                  <a:pt x="1209" y="21600"/>
                  <a:pt x="0" y="16764"/>
                  <a:pt x="0" y="10801"/>
                </a:cubicBezTo>
                <a:cubicBezTo>
                  <a:pt x="0" y="4836"/>
                  <a:pt x="1209" y="0"/>
                  <a:pt x="2700" y="0"/>
                </a:cubicBezTo>
                <a:cubicBezTo>
                  <a:pt x="4191" y="0"/>
                  <a:pt x="5400" y="4836"/>
                  <a:pt x="5400" y="10801"/>
                </a:cubicBezTo>
                <a:cubicBezTo>
                  <a:pt x="5400" y="16764"/>
                  <a:pt x="4191" y="21600"/>
                  <a:pt x="2700" y="21600"/>
                </a:cubicBezTo>
                <a:close/>
                <a:moveTo>
                  <a:pt x="10800" y="5400"/>
                </a:moveTo>
                <a:cubicBezTo>
                  <a:pt x="10055" y="5400"/>
                  <a:pt x="9450" y="7818"/>
                  <a:pt x="9450" y="10801"/>
                </a:cubicBezTo>
                <a:cubicBezTo>
                  <a:pt x="9450" y="13781"/>
                  <a:pt x="10055" y="16200"/>
                  <a:pt x="10800" y="16200"/>
                </a:cubicBezTo>
                <a:cubicBezTo>
                  <a:pt x="11546" y="16200"/>
                  <a:pt x="12150" y="13781"/>
                  <a:pt x="12150" y="10801"/>
                </a:cubicBezTo>
                <a:cubicBezTo>
                  <a:pt x="12150" y="7818"/>
                  <a:pt x="11546" y="5400"/>
                  <a:pt x="10800" y="5400"/>
                </a:cubicBezTo>
                <a:close/>
                <a:moveTo>
                  <a:pt x="10800" y="21600"/>
                </a:moveTo>
                <a:cubicBezTo>
                  <a:pt x="9309" y="21600"/>
                  <a:pt x="8100" y="16764"/>
                  <a:pt x="8100" y="10801"/>
                </a:cubicBezTo>
                <a:cubicBezTo>
                  <a:pt x="8100" y="4836"/>
                  <a:pt x="9309" y="0"/>
                  <a:pt x="10800" y="0"/>
                </a:cubicBezTo>
                <a:cubicBezTo>
                  <a:pt x="12291" y="0"/>
                  <a:pt x="13500" y="4836"/>
                  <a:pt x="13500" y="10801"/>
                </a:cubicBezTo>
                <a:cubicBezTo>
                  <a:pt x="13500" y="16764"/>
                  <a:pt x="12291" y="21600"/>
                  <a:pt x="10800" y="21600"/>
                </a:cubicBezTo>
                <a:close/>
                <a:moveTo>
                  <a:pt x="18900" y="5400"/>
                </a:moveTo>
                <a:cubicBezTo>
                  <a:pt x="18155" y="5400"/>
                  <a:pt x="17550" y="7818"/>
                  <a:pt x="17550" y="10801"/>
                </a:cubicBezTo>
                <a:cubicBezTo>
                  <a:pt x="17550" y="13781"/>
                  <a:pt x="18155" y="16200"/>
                  <a:pt x="18900" y="16200"/>
                </a:cubicBezTo>
                <a:cubicBezTo>
                  <a:pt x="19646" y="16200"/>
                  <a:pt x="20250" y="13781"/>
                  <a:pt x="20250" y="10801"/>
                </a:cubicBezTo>
                <a:cubicBezTo>
                  <a:pt x="20250" y="7818"/>
                  <a:pt x="19646" y="5400"/>
                  <a:pt x="18900" y="5400"/>
                </a:cubicBezTo>
                <a:close/>
                <a:moveTo>
                  <a:pt x="18900" y="21600"/>
                </a:moveTo>
                <a:cubicBezTo>
                  <a:pt x="17409" y="21600"/>
                  <a:pt x="16200" y="16764"/>
                  <a:pt x="16200" y="10801"/>
                </a:cubicBezTo>
                <a:cubicBezTo>
                  <a:pt x="16200" y="4836"/>
                  <a:pt x="17409" y="0"/>
                  <a:pt x="18900" y="0"/>
                </a:cubicBezTo>
                <a:cubicBezTo>
                  <a:pt x="20391" y="0"/>
                  <a:pt x="21600" y="4836"/>
                  <a:pt x="21600" y="10801"/>
                </a:cubicBezTo>
                <a:cubicBezTo>
                  <a:pt x="21600" y="16764"/>
                  <a:pt x="20391" y="21600"/>
                  <a:pt x="18900" y="21600"/>
                </a:cubicBezTo>
                <a:close/>
              </a:path>
            </a:pathLst>
          </a:custGeom>
          <a:solidFill>
            <a:srgbClr val="D10F3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7" name="Body Level One…"/>
          <p:cNvSpPr txBox="1">
            <a:spLocks noGrp="1"/>
          </p:cNvSpPr>
          <p:nvPr>
            <p:ph type="body" sz="quarter" idx="19" hasCustomPrompt="1"/>
          </p:nvPr>
        </p:nvSpPr>
        <p:spPr>
          <a:xfrm>
            <a:off x="1407175" y="8287034"/>
            <a:ext cx="4573108" cy="9955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1pPr>
            <a:lvl2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2pPr>
            <a:lvl3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3pPr>
            <a:lvl4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4pPr>
            <a:lvl5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5pPr>
          </a:lstStyle>
          <a:p>
            <a:r>
              <a:rPr dirty="0"/>
              <a:t>Presentation Subtitle</a:t>
            </a:r>
            <a:r>
              <a:rPr lang="et-EE" dirty="0"/>
              <a:t> </a:t>
            </a:r>
            <a:endParaRPr dirty="0"/>
          </a:p>
        </p:txBody>
      </p:sp>
      <p:sp>
        <p:nvSpPr>
          <p:cNvPr id="58" name="Author and Date"/>
          <p:cNvSpPr txBox="1">
            <a:spLocks noGrp="1"/>
          </p:cNvSpPr>
          <p:nvPr>
            <p:ph type="body" sz="quarter" idx="20" hasCustomPrompt="1"/>
          </p:nvPr>
        </p:nvSpPr>
        <p:spPr>
          <a:xfrm>
            <a:off x="12576731" y="9761182"/>
            <a:ext cx="4594054" cy="1448996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defTabSz="734694">
              <a:lnSpc>
                <a:spcPts val="1800"/>
              </a:lnSpc>
              <a:defRPr sz="2700">
                <a:solidFill>
                  <a:schemeClr val="tx1"/>
                </a:solidFill>
              </a:defRPr>
            </a:lvl1pPr>
          </a:lstStyle>
          <a:p>
            <a:r>
              <a:rPr lang="et-EE" dirty="0"/>
              <a:t>Presentation Text</a:t>
            </a:r>
            <a:endParaRPr dirty="0"/>
          </a:p>
        </p:txBody>
      </p:sp>
      <p:sp>
        <p:nvSpPr>
          <p:cNvPr id="59" name="Shape"/>
          <p:cNvSpPr/>
          <p:nvPr userDrawn="1"/>
        </p:nvSpPr>
        <p:spPr>
          <a:xfrm>
            <a:off x="12672941" y="9356644"/>
            <a:ext cx="601934" cy="1504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700" y="5400"/>
                </a:moveTo>
                <a:cubicBezTo>
                  <a:pt x="1955" y="5400"/>
                  <a:pt x="1350" y="7818"/>
                  <a:pt x="1350" y="10801"/>
                </a:cubicBezTo>
                <a:cubicBezTo>
                  <a:pt x="1350" y="13781"/>
                  <a:pt x="1955" y="16200"/>
                  <a:pt x="2700" y="16200"/>
                </a:cubicBezTo>
                <a:cubicBezTo>
                  <a:pt x="3446" y="16200"/>
                  <a:pt x="4050" y="13781"/>
                  <a:pt x="4050" y="10801"/>
                </a:cubicBezTo>
                <a:cubicBezTo>
                  <a:pt x="4050" y="7818"/>
                  <a:pt x="3446" y="5400"/>
                  <a:pt x="2700" y="5400"/>
                </a:cubicBezTo>
                <a:close/>
                <a:moveTo>
                  <a:pt x="2700" y="21600"/>
                </a:moveTo>
                <a:cubicBezTo>
                  <a:pt x="1209" y="21600"/>
                  <a:pt x="0" y="16764"/>
                  <a:pt x="0" y="10801"/>
                </a:cubicBezTo>
                <a:cubicBezTo>
                  <a:pt x="0" y="4836"/>
                  <a:pt x="1209" y="0"/>
                  <a:pt x="2700" y="0"/>
                </a:cubicBezTo>
                <a:cubicBezTo>
                  <a:pt x="4191" y="0"/>
                  <a:pt x="5400" y="4836"/>
                  <a:pt x="5400" y="10801"/>
                </a:cubicBezTo>
                <a:cubicBezTo>
                  <a:pt x="5400" y="16764"/>
                  <a:pt x="4191" y="21600"/>
                  <a:pt x="2700" y="21600"/>
                </a:cubicBezTo>
                <a:close/>
                <a:moveTo>
                  <a:pt x="10800" y="5400"/>
                </a:moveTo>
                <a:cubicBezTo>
                  <a:pt x="10055" y="5400"/>
                  <a:pt x="9450" y="7818"/>
                  <a:pt x="9450" y="10801"/>
                </a:cubicBezTo>
                <a:cubicBezTo>
                  <a:pt x="9450" y="13781"/>
                  <a:pt x="10055" y="16200"/>
                  <a:pt x="10800" y="16200"/>
                </a:cubicBezTo>
                <a:cubicBezTo>
                  <a:pt x="11546" y="16200"/>
                  <a:pt x="12150" y="13781"/>
                  <a:pt x="12150" y="10801"/>
                </a:cubicBezTo>
                <a:cubicBezTo>
                  <a:pt x="12150" y="7818"/>
                  <a:pt x="11546" y="5400"/>
                  <a:pt x="10800" y="5400"/>
                </a:cubicBezTo>
                <a:close/>
                <a:moveTo>
                  <a:pt x="10800" y="21600"/>
                </a:moveTo>
                <a:cubicBezTo>
                  <a:pt x="9309" y="21600"/>
                  <a:pt x="8100" y="16764"/>
                  <a:pt x="8100" y="10801"/>
                </a:cubicBezTo>
                <a:cubicBezTo>
                  <a:pt x="8100" y="4836"/>
                  <a:pt x="9309" y="0"/>
                  <a:pt x="10800" y="0"/>
                </a:cubicBezTo>
                <a:cubicBezTo>
                  <a:pt x="12291" y="0"/>
                  <a:pt x="13500" y="4836"/>
                  <a:pt x="13500" y="10801"/>
                </a:cubicBezTo>
                <a:cubicBezTo>
                  <a:pt x="13500" y="16764"/>
                  <a:pt x="12291" y="21600"/>
                  <a:pt x="10800" y="21600"/>
                </a:cubicBezTo>
                <a:close/>
                <a:moveTo>
                  <a:pt x="18900" y="5400"/>
                </a:moveTo>
                <a:cubicBezTo>
                  <a:pt x="18155" y="5400"/>
                  <a:pt x="17550" y="7818"/>
                  <a:pt x="17550" y="10801"/>
                </a:cubicBezTo>
                <a:cubicBezTo>
                  <a:pt x="17550" y="13781"/>
                  <a:pt x="18155" y="16200"/>
                  <a:pt x="18900" y="16200"/>
                </a:cubicBezTo>
                <a:cubicBezTo>
                  <a:pt x="19646" y="16200"/>
                  <a:pt x="20250" y="13781"/>
                  <a:pt x="20250" y="10801"/>
                </a:cubicBezTo>
                <a:cubicBezTo>
                  <a:pt x="20250" y="7818"/>
                  <a:pt x="19646" y="5400"/>
                  <a:pt x="18900" y="5400"/>
                </a:cubicBezTo>
                <a:close/>
                <a:moveTo>
                  <a:pt x="18900" y="21600"/>
                </a:moveTo>
                <a:cubicBezTo>
                  <a:pt x="17409" y="21600"/>
                  <a:pt x="16200" y="16764"/>
                  <a:pt x="16200" y="10801"/>
                </a:cubicBezTo>
                <a:cubicBezTo>
                  <a:pt x="16200" y="4836"/>
                  <a:pt x="17409" y="0"/>
                  <a:pt x="18900" y="0"/>
                </a:cubicBezTo>
                <a:cubicBezTo>
                  <a:pt x="20391" y="0"/>
                  <a:pt x="21600" y="4836"/>
                  <a:pt x="21600" y="10801"/>
                </a:cubicBezTo>
                <a:cubicBezTo>
                  <a:pt x="21600" y="16764"/>
                  <a:pt x="20391" y="21600"/>
                  <a:pt x="18900" y="21600"/>
                </a:cubicBezTo>
                <a:close/>
              </a:path>
            </a:pathLst>
          </a:custGeom>
          <a:solidFill>
            <a:srgbClr val="D10F3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Body Level One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597676" y="8308806"/>
            <a:ext cx="4573108" cy="9955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1pPr>
            <a:lvl2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2pPr>
            <a:lvl3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3pPr>
            <a:lvl4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4pPr>
            <a:lvl5pPr>
              <a:lnSpc>
                <a:spcPts val="3600"/>
              </a:lnSpc>
              <a:defRPr sz="4200" b="1">
                <a:solidFill>
                  <a:schemeClr val="tx1"/>
                </a:solidFill>
              </a:defRPr>
            </a:lvl5pPr>
          </a:lstStyle>
          <a:p>
            <a:r>
              <a:rPr dirty="0"/>
              <a:t>Presentation Subtitle</a:t>
            </a:r>
            <a:r>
              <a:rPr lang="et-EE" dirty="0"/>
              <a:t> </a:t>
            </a:r>
            <a:endParaRPr dirty="0"/>
          </a:p>
        </p:txBody>
      </p:sp>
      <p:sp>
        <p:nvSpPr>
          <p:cNvPr id="36" name="Picture Placeholder 2"/>
          <p:cNvSpPr>
            <a:spLocks noGrp="1" noChangeAspect="1"/>
          </p:cNvSpPr>
          <p:nvPr>
            <p:ph type="pic" sz="quarter" idx="22"/>
          </p:nvPr>
        </p:nvSpPr>
        <p:spPr>
          <a:xfrm>
            <a:off x="2307652" y="2810557"/>
            <a:ext cx="2700000" cy="27000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7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13521380" y="2810557"/>
            <a:ext cx="2700000" cy="27000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sz="quarter" idx="24"/>
          </p:nvPr>
        </p:nvSpPr>
        <p:spPr>
          <a:xfrm>
            <a:off x="7884078" y="7157829"/>
            <a:ext cx="2700000" cy="27000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sz="quarter" idx="25"/>
          </p:nvPr>
        </p:nvSpPr>
        <p:spPr>
          <a:xfrm>
            <a:off x="19134506" y="7157829"/>
            <a:ext cx="2700000" cy="27000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211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pildiga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/>
          <p:cNvSpPr/>
          <p:nvPr userDrawn="1"/>
        </p:nvSpPr>
        <p:spPr>
          <a:xfrm>
            <a:off x="-32930" y="7258221"/>
            <a:ext cx="24449861" cy="6535007"/>
          </a:xfrm>
          <a:prstGeom prst="rect">
            <a:avLst/>
          </a:prstGeom>
          <a:solidFill>
            <a:srgbClr val="D5D5D5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hape"/>
          <p:cNvSpPr/>
          <p:nvPr userDrawn="1"/>
        </p:nvSpPr>
        <p:spPr>
          <a:xfrm>
            <a:off x="11804247" y="12318254"/>
            <a:ext cx="770938" cy="192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700" y="5400"/>
                </a:moveTo>
                <a:cubicBezTo>
                  <a:pt x="1955" y="5400"/>
                  <a:pt x="1350" y="7818"/>
                  <a:pt x="1350" y="10801"/>
                </a:cubicBezTo>
                <a:cubicBezTo>
                  <a:pt x="1350" y="13782"/>
                  <a:pt x="1955" y="16200"/>
                  <a:pt x="2700" y="16200"/>
                </a:cubicBezTo>
                <a:cubicBezTo>
                  <a:pt x="3446" y="16200"/>
                  <a:pt x="4050" y="13782"/>
                  <a:pt x="4050" y="10801"/>
                </a:cubicBezTo>
                <a:cubicBezTo>
                  <a:pt x="4050" y="7818"/>
                  <a:pt x="3446" y="5400"/>
                  <a:pt x="2700" y="5400"/>
                </a:cubicBezTo>
                <a:close/>
                <a:moveTo>
                  <a:pt x="2700" y="21600"/>
                </a:moveTo>
                <a:cubicBezTo>
                  <a:pt x="1209" y="21600"/>
                  <a:pt x="0" y="16764"/>
                  <a:pt x="0" y="10801"/>
                </a:cubicBezTo>
                <a:cubicBezTo>
                  <a:pt x="0" y="4836"/>
                  <a:pt x="1209" y="0"/>
                  <a:pt x="2700" y="0"/>
                </a:cubicBezTo>
                <a:cubicBezTo>
                  <a:pt x="4191" y="0"/>
                  <a:pt x="5400" y="4836"/>
                  <a:pt x="5400" y="10801"/>
                </a:cubicBezTo>
                <a:cubicBezTo>
                  <a:pt x="5400" y="16764"/>
                  <a:pt x="4191" y="21600"/>
                  <a:pt x="2700" y="21600"/>
                </a:cubicBezTo>
                <a:close/>
                <a:moveTo>
                  <a:pt x="10800" y="5400"/>
                </a:moveTo>
                <a:cubicBezTo>
                  <a:pt x="10055" y="5400"/>
                  <a:pt x="9450" y="7818"/>
                  <a:pt x="9450" y="10801"/>
                </a:cubicBezTo>
                <a:cubicBezTo>
                  <a:pt x="9450" y="13782"/>
                  <a:pt x="10055" y="16200"/>
                  <a:pt x="10800" y="16200"/>
                </a:cubicBezTo>
                <a:cubicBezTo>
                  <a:pt x="11546" y="16200"/>
                  <a:pt x="12150" y="13782"/>
                  <a:pt x="12150" y="10801"/>
                </a:cubicBezTo>
                <a:cubicBezTo>
                  <a:pt x="12150" y="7818"/>
                  <a:pt x="11546" y="5400"/>
                  <a:pt x="10800" y="5400"/>
                </a:cubicBezTo>
                <a:close/>
                <a:moveTo>
                  <a:pt x="10800" y="21600"/>
                </a:moveTo>
                <a:cubicBezTo>
                  <a:pt x="9309" y="21600"/>
                  <a:pt x="8100" y="16764"/>
                  <a:pt x="8100" y="10801"/>
                </a:cubicBezTo>
                <a:cubicBezTo>
                  <a:pt x="8100" y="4836"/>
                  <a:pt x="9309" y="0"/>
                  <a:pt x="10800" y="0"/>
                </a:cubicBezTo>
                <a:cubicBezTo>
                  <a:pt x="12291" y="0"/>
                  <a:pt x="13500" y="4836"/>
                  <a:pt x="13500" y="10801"/>
                </a:cubicBezTo>
                <a:cubicBezTo>
                  <a:pt x="13500" y="16764"/>
                  <a:pt x="12291" y="21600"/>
                  <a:pt x="10800" y="21600"/>
                </a:cubicBezTo>
                <a:close/>
                <a:moveTo>
                  <a:pt x="18900" y="5400"/>
                </a:moveTo>
                <a:cubicBezTo>
                  <a:pt x="18155" y="5400"/>
                  <a:pt x="17550" y="7818"/>
                  <a:pt x="17550" y="10801"/>
                </a:cubicBezTo>
                <a:cubicBezTo>
                  <a:pt x="17550" y="13782"/>
                  <a:pt x="18155" y="16200"/>
                  <a:pt x="18900" y="16200"/>
                </a:cubicBezTo>
                <a:cubicBezTo>
                  <a:pt x="19646" y="16200"/>
                  <a:pt x="20250" y="13782"/>
                  <a:pt x="20250" y="10801"/>
                </a:cubicBezTo>
                <a:cubicBezTo>
                  <a:pt x="20250" y="7818"/>
                  <a:pt x="19646" y="5400"/>
                  <a:pt x="18900" y="5400"/>
                </a:cubicBezTo>
                <a:close/>
                <a:moveTo>
                  <a:pt x="18900" y="21600"/>
                </a:moveTo>
                <a:cubicBezTo>
                  <a:pt x="17409" y="21600"/>
                  <a:pt x="16200" y="16764"/>
                  <a:pt x="16200" y="10801"/>
                </a:cubicBezTo>
                <a:cubicBezTo>
                  <a:pt x="16200" y="4836"/>
                  <a:pt x="17409" y="0"/>
                  <a:pt x="18900" y="0"/>
                </a:cubicBezTo>
                <a:cubicBezTo>
                  <a:pt x="20391" y="0"/>
                  <a:pt x="21600" y="4836"/>
                  <a:pt x="21600" y="10801"/>
                </a:cubicBezTo>
                <a:cubicBezTo>
                  <a:pt x="21600" y="16764"/>
                  <a:pt x="20391" y="21600"/>
                  <a:pt x="18900" y="2160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8" name="Group"/>
          <p:cNvGrpSpPr/>
          <p:nvPr userDrawn="1"/>
        </p:nvGrpSpPr>
        <p:grpSpPr>
          <a:xfrm>
            <a:off x="19525857" y="5055938"/>
            <a:ext cx="4977069" cy="9511178"/>
            <a:chOff x="0" y="0"/>
            <a:chExt cx="4977067" cy="9511176"/>
          </a:xfrm>
        </p:grpSpPr>
        <p:pic>
          <p:nvPicPr>
            <p:cNvPr id="9" name="image1.png" descr="image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977068" cy="95111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63154" y="6114867"/>
              <a:ext cx="2176775" cy="21775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062962" y="8178800"/>
            <a:ext cx="7556501" cy="332057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just">
              <a:defRPr sz="4800">
                <a:solidFill>
                  <a:schemeClr val="tx1"/>
                </a:solidFill>
              </a:defRPr>
            </a:lvl1pPr>
            <a:lvl2pPr algn="just">
              <a:defRPr sz="4800">
                <a:solidFill>
                  <a:schemeClr val="tx1"/>
                </a:solidFill>
              </a:defRPr>
            </a:lvl2pPr>
            <a:lvl3pPr algn="just">
              <a:defRPr sz="4800">
                <a:solidFill>
                  <a:schemeClr val="tx1"/>
                </a:solidFill>
              </a:defRPr>
            </a:lvl3pPr>
            <a:lvl4pPr algn="just">
              <a:defRPr sz="4800">
                <a:solidFill>
                  <a:schemeClr val="tx1"/>
                </a:solidFill>
              </a:defRPr>
            </a:lvl4pPr>
            <a:lvl5pPr algn="just">
              <a:defRPr sz="4800">
                <a:solidFill>
                  <a:schemeClr val="tx1"/>
                </a:solidFill>
              </a:defRPr>
            </a:lvl5pPr>
          </a:lstStyle>
          <a:p>
            <a:r>
              <a:rPr dirty="0"/>
              <a:t>Presentation Subtitle</a:t>
            </a:r>
          </a:p>
        </p:txBody>
      </p:sp>
      <p:sp>
        <p:nvSpPr>
          <p:cNvPr id="13" name="Author and Dat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559368" y="8178800"/>
            <a:ext cx="7618176" cy="3320579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defTabSz="734694">
              <a:defRPr sz="2400">
                <a:solidFill>
                  <a:schemeClr val="tx1"/>
                </a:solidFill>
              </a:defRPr>
            </a:lvl1pPr>
            <a:lvl2pPr marL="328613" indent="0">
              <a:tabLst/>
              <a:defRPr sz="2500"/>
            </a:lvl2pPr>
            <a:lvl3pPr marL="681038" indent="0">
              <a:tabLst/>
              <a:defRPr sz="2500" b="0"/>
            </a:lvl3pPr>
          </a:lstStyle>
          <a:p>
            <a:r>
              <a:rPr lang="et-EE" dirty="0" err="1"/>
              <a:t>Presentation</a:t>
            </a:r>
            <a:r>
              <a:rPr lang="et-EE" dirty="0"/>
              <a:t> </a:t>
            </a:r>
            <a:r>
              <a:rPr lang="et-EE" dirty="0" err="1"/>
              <a:t>Text</a:t>
            </a:r>
            <a:endParaRPr lang="et-EE" dirty="0"/>
          </a:p>
          <a:p>
            <a:pPr lvl="1"/>
            <a:r>
              <a:rPr lang="et-EE" dirty="0" err="1"/>
              <a:t>Level</a:t>
            </a:r>
            <a:r>
              <a:rPr lang="et-EE" dirty="0"/>
              <a:t> 2</a:t>
            </a:r>
          </a:p>
          <a:p>
            <a:pPr lvl="2"/>
            <a:r>
              <a:rPr lang="et-EE" dirty="0" err="1"/>
              <a:t>Level</a:t>
            </a:r>
            <a:r>
              <a:rPr lang="et-EE" dirty="0"/>
              <a:t> 3</a:t>
            </a:r>
            <a:endParaRPr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0" y="1587"/>
            <a:ext cx="24436962" cy="7256633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19479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Picture 3"/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0"/>
            <a:ext cx="24384000" cy="13707127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riangle"/>
          <p:cNvSpPr/>
          <p:nvPr userDrawn="1"/>
        </p:nvSpPr>
        <p:spPr>
          <a:xfrm>
            <a:off x="20470265" y="5301704"/>
            <a:ext cx="3941516" cy="84291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16" y="21600"/>
                </a:moveTo>
                <a:lnTo>
                  <a:pt x="0" y="21600"/>
                </a:lnTo>
                <a:lnTo>
                  <a:pt x="21600" y="0"/>
                </a:lnTo>
                <a:lnTo>
                  <a:pt x="21516" y="21600"/>
                </a:lnTo>
                <a:close/>
              </a:path>
            </a:pathLst>
          </a:custGeom>
          <a:solidFill>
            <a:srgbClr val="D10F3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8" y="5314552"/>
            <a:ext cx="21971004" cy="1086248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00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dirty="0"/>
              <a:t>Presentation Title</a:t>
            </a:r>
          </a:p>
        </p:txBody>
      </p:sp>
      <p:grpSp>
        <p:nvGrpSpPr>
          <p:cNvPr id="6" name="Group"/>
          <p:cNvGrpSpPr/>
          <p:nvPr userDrawn="1"/>
        </p:nvGrpSpPr>
        <p:grpSpPr>
          <a:xfrm>
            <a:off x="19525857" y="5055938"/>
            <a:ext cx="4977069" cy="9511178"/>
            <a:chOff x="0" y="0"/>
            <a:chExt cx="4977067" cy="9511176"/>
          </a:xfrm>
        </p:grpSpPr>
        <p:pic>
          <p:nvPicPr>
            <p:cNvPr id="8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71349" y="6087429"/>
              <a:ext cx="2153102" cy="21538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" name="image1.png" descr="image1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4977068" cy="95111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746188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 B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Picture 3"/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851" y="4365"/>
            <a:ext cx="24384002" cy="13707127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riangle"/>
          <p:cNvSpPr/>
          <p:nvPr userDrawn="1"/>
        </p:nvSpPr>
        <p:spPr>
          <a:xfrm>
            <a:off x="20470265" y="5301704"/>
            <a:ext cx="3941516" cy="84291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16" y="21600"/>
                </a:moveTo>
                <a:lnTo>
                  <a:pt x="0" y="21600"/>
                </a:lnTo>
                <a:lnTo>
                  <a:pt x="21600" y="0"/>
                </a:lnTo>
                <a:lnTo>
                  <a:pt x="21516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grpSp>
        <p:nvGrpSpPr>
          <p:cNvPr id="6" name="Group"/>
          <p:cNvGrpSpPr/>
          <p:nvPr userDrawn="1"/>
        </p:nvGrpSpPr>
        <p:grpSpPr>
          <a:xfrm>
            <a:off x="19525857" y="5055938"/>
            <a:ext cx="4977069" cy="9511178"/>
            <a:chOff x="0" y="0"/>
            <a:chExt cx="4977067" cy="9511176"/>
          </a:xfrm>
        </p:grpSpPr>
        <p:pic>
          <p:nvPicPr>
            <p:cNvPr id="7" name="image1.png" descr="image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4977068" cy="95111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" name="Image" descr="Image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263154" y="6114867"/>
              <a:ext cx="2176775" cy="21775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8" y="5314552"/>
            <a:ext cx="21971004" cy="484052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0000">
                <a:solidFill>
                  <a:schemeClr val="tx1"/>
                </a:solidFill>
              </a:defRPr>
            </a:lvl1pPr>
          </a:lstStyle>
          <a:p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30213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ation Title"/>
          <p:cNvSpPr txBox="1">
            <a:spLocks noGrp="1"/>
          </p:cNvSpPr>
          <p:nvPr>
            <p:ph type="title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rPr dirty="0"/>
              <a:t>Presentation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dirty="0"/>
              <a:t>Presentation Subtitle</a:t>
            </a:r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0" r:id="rId2"/>
    <p:sldLayoutId id="2147483662" r:id="rId3"/>
    <p:sldLayoutId id="2147483663" r:id="rId4"/>
    <p:sldLayoutId id="2147483664" r:id="rId5"/>
    <p:sldLayoutId id="2147483665" r:id="rId6"/>
    <p:sldLayoutId id="2147483667" r:id="rId7"/>
    <p:sldLayoutId id="2147483668" r:id="rId8"/>
    <p:sldLayoutId id="2147483669" r:id="rId9"/>
    <p:sldLayoutId id="2147483670" r:id="rId10"/>
    <p:sldLayoutId id="2147483686" r:id="rId11"/>
    <p:sldLayoutId id="2147483674" r:id="rId12"/>
    <p:sldLayoutId id="2147483683" r:id="rId13"/>
    <p:sldLayoutId id="2147483685" r:id="rId14"/>
    <p:sldLayoutId id="2147483672" r:id="rId15"/>
    <p:sldLayoutId id="2147483673" r:id="rId16"/>
    <p:sldLayoutId id="2147483684" r:id="rId17"/>
    <p:sldLayoutId id="2147483657" r:id="rId18"/>
  </p:sldLayoutIdLst>
  <p:transition spd="med"/>
  <p:txStyles>
    <p:titleStyle>
      <a:lvl1pPr marL="0" marR="0" indent="0" algn="l" defTabSz="2438338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1" i="0" u="none" strike="noStrike" cap="none" spc="-232" baseline="0">
          <a:solidFill>
            <a:schemeClr val="bg2">
              <a:lumMod val="10000"/>
            </a:schemeClr>
          </a:solidFill>
          <a:uFillTx/>
          <a:latin typeface="Open Sans"/>
          <a:ea typeface="Open Sans"/>
          <a:cs typeface="Open Sans"/>
          <a:sym typeface="Open Sans"/>
        </a:defRPr>
      </a:lvl1pPr>
      <a:lvl2pPr marL="0" marR="0" indent="0" algn="l" defTabSz="2438338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0" algn="l" defTabSz="2438338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0" algn="l" defTabSz="2438338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0" algn="l" defTabSz="2438338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0" algn="l" defTabSz="2438338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0" algn="l" defTabSz="2438338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0" algn="l" defTabSz="2438338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0" algn="l" defTabSz="2438338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0" marR="0" indent="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6000" b="0" i="0" u="none" strike="noStrike" cap="none" spc="0" baseline="0"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1pPr>
      <a:lvl2pPr marL="987425" marR="0" indent="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5500" b="0" i="0" u="none" strike="noStrike" cap="none" spc="0" baseline="0"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9pPr>
    </p:bodyStyle>
    <p:otherStyle>
      <a:lvl1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"/>
          </p:nvPr>
        </p:nvSpPr>
        <p:spPr>
          <a:xfrm>
            <a:off x="1312826" y="5223849"/>
            <a:ext cx="21971001" cy="1428478"/>
          </a:xfrm>
        </p:spPr>
        <p:txBody>
          <a:bodyPr/>
          <a:lstStyle/>
          <a:p>
            <a:pPr algn="ctr"/>
            <a:r>
              <a:rPr lang="en-US" b="1" dirty="0" smtClean="0"/>
              <a:t>„High level crisis management courses“</a:t>
            </a:r>
            <a:endParaRPr lang="en-US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992269" y="11415571"/>
            <a:ext cx="19633917" cy="960727"/>
          </a:xfrm>
        </p:spPr>
        <p:txBody>
          <a:bodyPr/>
          <a:lstStyle/>
          <a:p>
            <a:pPr algn="ctr"/>
            <a:r>
              <a:rPr lang="et-EE" b="1" dirty="0" smtClean="0"/>
              <a:t>ESTONIAN RESCUE BOARD</a:t>
            </a:r>
          </a:p>
          <a:p>
            <a:pPr algn="ctr"/>
            <a:r>
              <a:rPr lang="et-EE" b="1" dirty="0" smtClean="0"/>
              <a:t>2020 </a:t>
            </a:r>
          </a:p>
          <a:p>
            <a:endParaRPr lang="et-E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96" y="9811000"/>
            <a:ext cx="3999456" cy="3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6136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781097" y="3317359"/>
            <a:ext cx="17952931" cy="7826010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en-US" sz="4000" b="1" dirty="0" smtClean="0"/>
              <a:t>Project name</a:t>
            </a:r>
            <a:r>
              <a:rPr lang="en-US" sz="4000" dirty="0" smtClean="0"/>
              <a:t>: „High </a:t>
            </a:r>
            <a:r>
              <a:rPr lang="et-EE" sz="4000" dirty="0" smtClean="0"/>
              <a:t>l</a:t>
            </a:r>
            <a:r>
              <a:rPr lang="en-US" sz="4000" dirty="0" err="1" smtClean="0"/>
              <a:t>evel</a:t>
            </a:r>
            <a:r>
              <a:rPr lang="en-US" sz="4000" dirty="0" smtClean="0"/>
              <a:t> crisis management </a:t>
            </a:r>
            <a:r>
              <a:rPr lang="et-EE" sz="4000" dirty="0" smtClean="0"/>
              <a:t>c</a:t>
            </a:r>
            <a:r>
              <a:rPr lang="en-US" sz="4000" dirty="0" err="1" smtClean="0"/>
              <a:t>ourses</a:t>
            </a:r>
            <a:r>
              <a:rPr lang="en-US" sz="4000" dirty="0" smtClean="0"/>
              <a:t>“</a:t>
            </a:r>
          </a:p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en-US" sz="4000" b="1" dirty="0" smtClean="0"/>
              <a:t>Eligibility period:  </a:t>
            </a:r>
            <a:r>
              <a:rPr lang="en-US" sz="4000" dirty="0" smtClean="0"/>
              <a:t>01.09.2020 – 01.09.2021</a:t>
            </a:r>
          </a:p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en-US" sz="4000" b="1" dirty="0" smtClean="0"/>
              <a:t>Budget</a:t>
            </a:r>
            <a:r>
              <a:rPr lang="en-US" sz="4000" dirty="0" smtClean="0"/>
              <a:t>: 180 000 EUR (171 000 EUR – EU share and 9000 EUR – own share)</a:t>
            </a:r>
          </a:p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en-US" sz="4000" b="1" dirty="0" smtClean="0"/>
              <a:t>Main costs</a:t>
            </a:r>
            <a:r>
              <a:rPr lang="en-US" sz="4000" dirty="0" smtClean="0"/>
              <a:t>: Catering-accommodation, lecturers fees, technical plat</a:t>
            </a:r>
            <a:r>
              <a:rPr lang="et-EE" sz="4000" dirty="0" smtClean="0"/>
              <a:t>f</a:t>
            </a:r>
            <a:r>
              <a:rPr lang="en-US" sz="4000" dirty="0" err="1" smtClean="0"/>
              <a:t>orm</a:t>
            </a:r>
            <a:r>
              <a:rPr lang="en-US" sz="4000" dirty="0" smtClean="0"/>
              <a:t>, crisis stock boxes and course materials</a:t>
            </a:r>
          </a:p>
          <a:p>
            <a:endParaRPr lang="et-EE" dirty="0"/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4294967295"/>
          </p:nvPr>
        </p:nvSpPr>
        <p:spPr>
          <a:xfrm>
            <a:off x="2568427" y="918429"/>
            <a:ext cx="20412075" cy="1796667"/>
          </a:xfrm>
        </p:spPr>
        <p:txBody>
          <a:bodyPr>
            <a:normAutofit/>
          </a:bodyPr>
          <a:lstStyle/>
          <a:p>
            <a:r>
              <a:rPr lang="et-EE" sz="6000" b="1" dirty="0"/>
              <a:t>B</a:t>
            </a:r>
            <a:r>
              <a:rPr lang="en-IE" sz="6000" b="1" dirty="0" smtClean="0"/>
              <a:t>as</a:t>
            </a:r>
            <a:r>
              <a:rPr lang="et-EE" sz="6000" b="1" dirty="0"/>
              <a:t>i</a:t>
            </a:r>
            <a:r>
              <a:rPr lang="en-IE" sz="6000" b="1" dirty="0" smtClean="0"/>
              <a:t>c </a:t>
            </a:r>
            <a:r>
              <a:rPr lang="en-IE" sz="6000" b="1" dirty="0"/>
              <a:t>project </a:t>
            </a:r>
            <a:r>
              <a:rPr lang="en-IE" sz="6000" b="1" dirty="0" smtClean="0"/>
              <a:t>data</a:t>
            </a:r>
            <a:endParaRPr lang="et-EE" sz="5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50794"/>
            <a:ext cx="3036930" cy="296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502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30"/>
          </p:nvPr>
        </p:nvSpPr>
        <p:spPr>
          <a:xfrm>
            <a:off x="1977656" y="390507"/>
            <a:ext cx="18032818" cy="2522813"/>
          </a:xfrm>
        </p:spPr>
        <p:txBody>
          <a:bodyPr>
            <a:normAutofit/>
          </a:bodyPr>
          <a:lstStyle/>
          <a:p>
            <a:r>
              <a:rPr lang="en-US" sz="6000" dirty="0" smtClean="0"/>
              <a:t>Description and background information</a:t>
            </a:r>
            <a:endParaRPr lang="en-US" sz="6000" dirty="0"/>
          </a:p>
        </p:txBody>
      </p:sp>
      <p:sp>
        <p:nvSpPr>
          <p:cNvPr id="5" name="Text Placeholder 17"/>
          <p:cNvSpPr txBox="1">
            <a:spLocks/>
          </p:cNvSpPr>
          <p:nvPr/>
        </p:nvSpPr>
        <p:spPr>
          <a:xfrm>
            <a:off x="2200939" y="2020185"/>
            <a:ext cx="19943444" cy="9245175"/>
          </a:xfrm>
          <a:prstGeom prst="rect">
            <a:avLst/>
          </a:prstGeom>
        </p:spPr>
        <p:txBody>
          <a:bodyPr/>
          <a:lstStyle>
            <a:lvl1pPr marL="0" marR="0" indent="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987425" marR="0" indent="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5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lvl="0" defTabSz="914400">
              <a:lnSpc>
                <a:spcPct val="150000"/>
              </a:lnSpc>
              <a:spcBef>
                <a:spcPts val="1000"/>
              </a:spcBef>
            </a:pPr>
            <a:r>
              <a:rPr lang="en-US" sz="4000" b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Description:  </a:t>
            </a:r>
          </a:p>
          <a:p>
            <a:pPr marL="228600" lvl="0" indent="-228600" defTabSz="914400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40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2 </a:t>
            </a:r>
            <a:r>
              <a:rPr lang="et-EE" sz="40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</a:t>
            </a:r>
            <a:r>
              <a:rPr lang="en-US" sz="4000" kern="1200" dirty="0" err="1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ourses</a:t>
            </a:r>
            <a:r>
              <a:rPr lang="en-US" sz="40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(</a:t>
            </a:r>
            <a:r>
              <a:rPr lang="et-EE" sz="40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in </a:t>
            </a:r>
            <a:r>
              <a:rPr lang="et-EE" sz="4000" kern="1200" dirty="0" err="1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spring</a:t>
            </a:r>
            <a:r>
              <a:rPr lang="en-US" sz="40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) with duration 3 days</a:t>
            </a:r>
          </a:p>
          <a:p>
            <a:pPr marL="228600" lvl="0" indent="-228600" defTabSz="914400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40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50 participants per course + lecturers</a:t>
            </a:r>
          </a:p>
          <a:p>
            <a:pPr marL="228600" lvl="0" indent="-228600" defTabSz="914400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40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Different learning modules and table top exercise</a:t>
            </a:r>
          </a:p>
          <a:p>
            <a:pPr lvl="0" defTabSz="914400">
              <a:lnSpc>
                <a:spcPct val="150000"/>
              </a:lnSpc>
              <a:spcBef>
                <a:spcPts val="1000"/>
              </a:spcBef>
            </a:pPr>
            <a:r>
              <a:rPr lang="en-US" sz="4000" b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Reasons to implement project: </a:t>
            </a:r>
          </a:p>
          <a:p>
            <a:pPr marL="228600" lvl="0" indent="-228600" defTabSz="914400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4000" b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40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Establishment of a transnational coherent network to raise awareness of risk assessment and crisis management among target groups </a:t>
            </a:r>
          </a:p>
          <a:p>
            <a:pPr marL="228600" lvl="0" indent="-228600" defTabSz="914400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40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To practice cooperation between various stakeholders</a:t>
            </a:r>
          </a:p>
          <a:p>
            <a:pPr marL="228600" lvl="0" indent="-228600" defTabSz="914400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40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To give knowledge to the Local Government key persons</a:t>
            </a:r>
            <a:endParaRPr lang="en-US" sz="40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87677"/>
            <a:ext cx="3036930" cy="296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424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62554" y="1299776"/>
            <a:ext cx="20673403" cy="1269899"/>
          </a:xfrm>
        </p:spPr>
        <p:txBody>
          <a:bodyPr>
            <a:normAutofit/>
          </a:bodyPr>
          <a:lstStyle/>
          <a:p>
            <a:r>
              <a:rPr lang="et-EE" sz="6000" dirty="0" smtClean="0"/>
              <a:t>E</a:t>
            </a:r>
            <a:r>
              <a:rPr lang="en-US" sz="6000" dirty="0" err="1" smtClean="0"/>
              <a:t>xpected</a:t>
            </a:r>
            <a:r>
              <a:rPr lang="en-US" sz="6000" dirty="0" smtClean="0"/>
              <a:t> outputs</a:t>
            </a:r>
            <a:endParaRPr lang="en-US" sz="6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648046" y="3394394"/>
            <a:ext cx="16314395" cy="6217885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4000" dirty="0" smtClean="0"/>
              <a:t> Increased crisis preparedness capacity </a:t>
            </a:r>
          </a:p>
          <a:p>
            <a:pPr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4000" dirty="0" smtClean="0"/>
              <a:t>Better cooperation between different stakeholders </a:t>
            </a:r>
          </a:p>
          <a:p>
            <a:pPr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4000" dirty="0" smtClean="0"/>
              <a:t>Stronger crisis preparedness network </a:t>
            </a:r>
          </a:p>
          <a:p>
            <a:endParaRPr lang="et-E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50794"/>
            <a:ext cx="3036930" cy="296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3916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660" y="1533693"/>
            <a:ext cx="20673403" cy="1269899"/>
          </a:xfrm>
        </p:spPr>
        <p:txBody>
          <a:bodyPr>
            <a:normAutofit/>
          </a:bodyPr>
          <a:lstStyle/>
          <a:p>
            <a:r>
              <a:rPr lang="et-EE" sz="6000" dirty="0"/>
              <a:t>M</a:t>
            </a:r>
            <a:r>
              <a:rPr lang="en-US" sz="6000" dirty="0" err="1"/>
              <a:t>ain</a:t>
            </a:r>
            <a:r>
              <a:rPr lang="en-US" sz="6000" dirty="0"/>
              <a:t> milestones and follow up</a:t>
            </a:r>
            <a:endParaRPr lang="et-EE" sz="6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801586" y="4126933"/>
            <a:ext cx="16314395" cy="621788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000" b="1" dirty="0" smtClean="0"/>
              <a:t>Preliminary phase:  </a:t>
            </a:r>
            <a:r>
              <a:rPr lang="en-US" sz="4000" dirty="0" smtClean="0"/>
              <a:t>(</a:t>
            </a:r>
            <a:r>
              <a:rPr lang="et-EE" sz="4000" dirty="0" smtClean="0"/>
              <a:t>September</a:t>
            </a:r>
            <a:r>
              <a:rPr lang="en-US" sz="4000" dirty="0" smtClean="0"/>
              <a:t> 2020 – February 2021)</a:t>
            </a:r>
          </a:p>
          <a:p>
            <a:pPr lvl="1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4000" dirty="0" smtClean="0"/>
              <a:t> </a:t>
            </a:r>
            <a:r>
              <a:rPr lang="en-US" sz="4000" b="1" dirty="0" smtClean="0"/>
              <a:t>Conducting course 1: </a:t>
            </a:r>
            <a:r>
              <a:rPr lang="en-US" sz="4000" dirty="0" smtClean="0"/>
              <a:t>(</a:t>
            </a:r>
            <a:r>
              <a:rPr lang="et-EE" sz="4000" dirty="0" err="1"/>
              <a:t>S</a:t>
            </a:r>
            <a:r>
              <a:rPr lang="et-EE" sz="4000" dirty="0" err="1" smtClean="0"/>
              <a:t>pring</a:t>
            </a:r>
            <a:r>
              <a:rPr lang="en-US" sz="4000" dirty="0" smtClean="0"/>
              <a:t> 2021)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000" b="1" dirty="0" smtClean="0"/>
              <a:t>Summaries, analysis of results: </a:t>
            </a:r>
            <a:r>
              <a:rPr lang="en-US" sz="4000" dirty="0" smtClean="0"/>
              <a:t>(</a:t>
            </a:r>
            <a:r>
              <a:rPr lang="et-EE" sz="4000" dirty="0" err="1"/>
              <a:t>S</a:t>
            </a:r>
            <a:r>
              <a:rPr lang="et-EE" sz="4000" dirty="0" err="1" smtClean="0"/>
              <a:t>pring</a:t>
            </a:r>
            <a:r>
              <a:rPr lang="en-US" sz="4000" dirty="0" smtClean="0"/>
              <a:t> 2021)</a:t>
            </a:r>
          </a:p>
          <a:p>
            <a:pPr lvl="1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4000" b="1" dirty="0" smtClean="0"/>
              <a:t>Conducting course 2: </a:t>
            </a:r>
            <a:r>
              <a:rPr lang="en-US" sz="4000" dirty="0" smtClean="0"/>
              <a:t>(</a:t>
            </a:r>
            <a:r>
              <a:rPr lang="et-EE" sz="4000" dirty="0" err="1"/>
              <a:t>S</a:t>
            </a:r>
            <a:r>
              <a:rPr lang="et-EE" sz="4000" dirty="0" err="1" smtClean="0"/>
              <a:t>pring</a:t>
            </a:r>
            <a:r>
              <a:rPr lang="en-US" sz="4000" dirty="0" smtClean="0"/>
              <a:t> 2021)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000" b="1" dirty="0" smtClean="0"/>
              <a:t>Summaries, analysis of results: </a:t>
            </a:r>
            <a:r>
              <a:rPr lang="en-US" sz="4000" dirty="0" smtClean="0"/>
              <a:t>(June</a:t>
            </a:r>
            <a:r>
              <a:rPr lang="et-EE" sz="4000" dirty="0" smtClean="0"/>
              <a:t> </a:t>
            </a:r>
            <a:r>
              <a:rPr lang="en-US" sz="4000" dirty="0" smtClean="0"/>
              <a:t>–</a:t>
            </a:r>
            <a:r>
              <a:rPr lang="et-EE" sz="4000" dirty="0" smtClean="0"/>
              <a:t> </a:t>
            </a:r>
            <a:r>
              <a:rPr lang="en-US" sz="4000" dirty="0" smtClean="0"/>
              <a:t>July</a:t>
            </a:r>
            <a:r>
              <a:rPr lang="et-EE" sz="4000" dirty="0" smtClean="0"/>
              <a:t> </a:t>
            </a:r>
            <a:r>
              <a:rPr lang="en-US" sz="4000" dirty="0" smtClean="0"/>
              <a:t>-</a:t>
            </a:r>
            <a:r>
              <a:rPr lang="et-EE" sz="4000" dirty="0" smtClean="0"/>
              <a:t> </a:t>
            </a:r>
            <a:r>
              <a:rPr lang="et-EE" sz="4000" dirty="0"/>
              <a:t>A</a:t>
            </a:r>
            <a:r>
              <a:rPr lang="en-US" sz="4000" dirty="0" err="1" smtClean="0"/>
              <a:t>ugust</a:t>
            </a:r>
            <a:r>
              <a:rPr lang="en-US" sz="4000" dirty="0" smtClean="0"/>
              <a:t> 2021)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000" b="1" dirty="0" smtClean="0"/>
              <a:t>Follow up activities:  </a:t>
            </a:r>
            <a:r>
              <a:rPr lang="en-US" sz="4000" dirty="0" smtClean="0"/>
              <a:t>in the future</a:t>
            </a:r>
          </a:p>
          <a:p>
            <a:endParaRPr lang="et-E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50794"/>
            <a:ext cx="3036930" cy="296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5440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1_BasicWhite">
  <a:themeElements>
    <a:clrScheme name="Custom 1">
      <a:dk1>
        <a:srgbClr val="171616"/>
      </a:dk1>
      <a:lt1>
        <a:srgbClr val="FFFFFF"/>
      </a:lt1>
      <a:dk2>
        <a:srgbClr val="D10F33"/>
      </a:dk2>
      <a:lt2>
        <a:srgbClr val="FFFFFF"/>
      </a:lt2>
      <a:accent1>
        <a:srgbClr val="D21E35"/>
      </a:accent1>
      <a:accent2>
        <a:srgbClr val="57595B"/>
      </a:accent2>
      <a:accent3>
        <a:srgbClr val="929598"/>
      </a:accent3>
      <a:accent4>
        <a:srgbClr val="D0D3D4"/>
      </a:accent4>
      <a:accent5>
        <a:srgbClr val="DA564F"/>
      </a:accent5>
      <a:accent6>
        <a:srgbClr val="F2CEC4"/>
      </a:accent6>
      <a:hlink>
        <a:srgbClr val="0563C1"/>
      </a:hlink>
      <a:folHlink>
        <a:srgbClr val="954F72"/>
      </a:folHlink>
    </a:clrScheme>
    <a:fontScheme name="Päästeamet">
      <a:majorFont>
        <a:latin typeface="Open Sans"/>
        <a:ea typeface=""/>
        <a:cs typeface=""/>
      </a:majorFont>
      <a:minorFont>
        <a:latin typeface="Open Sans Light"/>
        <a:ea typeface=""/>
        <a:cs typeface="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aasteamet_esitluse põhi mustvalge_master" id="{8999C6E6-01FA-2144-BAFB-CA3FC27FFEA1}" vid="{EB9D6FFC-6A55-F24F-AA5A-B0EBB3BF6035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Paasteamet_esitluse põhi mustvalge_master</Template>
  <TotalTime>1346</TotalTime>
  <Words>225</Words>
  <Application>Microsoft Office PowerPoint</Application>
  <PresentationFormat>Custom</PresentationFormat>
  <Paragraphs>28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Open Sans Light</vt:lpstr>
      <vt:lpstr>Helvetica Neue</vt:lpstr>
      <vt:lpstr>Helvetica</vt:lpstr>
      <vt:lpstr>Gill Sans</vt:lpstr>
      <vt:lpstr>Open Sans</vt:lpstr>
      <vt:lpstr>Arial</vt:lpstr>
      <vt:lpstr>Calibri</vt:lpstr>
      <vt:lpstr>Wingdings</vt:lpstr>
      <vt:lpstr>21_BasicWhite</vt:lpstr>
      <vt:lpstr>PowerPoint Presentation</vt:lpstr>
      <vt:lpstr>PowerPoint Presentation</vt:lpstr>
      <vt:lpstr>PowerPoint Presentation</vt:lpstr>
      <vt:lpstr>Expected outputs</vt:lpstr>
      <vt:lpstr>Main milestones and follow up</vt:lpstr>
    </vt:vector>
  </TitlesOfParts>
  <Company>SMIT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Kriisideks valmisoleku lisavajadused</dc:title>
  <dc:creator>Mari Rebane</dc:creator>
  <cp:lastModifiedBy>HOANG Tran (ECHO-EXT)</cp:lastModifiedBy>
  <cp:revision>86</cp:revision>
  <cp:lastPrinted>2020-09-30T07:57:59Z</cp:lastPrinted>
  <dcterms:created xsi:type="dcterms:W3CDTF">2020-09-25T15:18:51Z</dcterms:created>
  <dcterms:modified xsi:type="dcterms:W3CDTF">2020-11-19T17:01:41Z</dcterms:modified>
</cp:coreProperties>
</file>