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567055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08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D51E7334-B89A-4C78-92F5-F7E20BE030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3C1CF3-E945-4C07-A19B-AB7B632995EF}" type="slidenum">
              <a:rPr lang="en-US"/>
              <a:pPr/>
              <a:t>1</a:t>
            </a:fld>
            <a:endParaRPr lang="en-U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501090-B50F-4C99-8DFF-0DFA2486DD68}" type="slidenum">
              <a:rPr lang="en-US"/>
              <a:pPr/>
              <a:t>2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094153-11FA-4886-B139-286067AFB472}" type="slidenum">
              <a:rPr lang="en-US"/>
              <a:pPr/>
              <a:t>3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041A1A-0D50-4A8F-87A9-97ADCCB65C3B}" type="slidenum">
              <a:rPr lang="en-US"/>
              <a:pPr/>
              <a:t>4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D08EB7-DD86-4AAF-AF0F-908B373B0926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388EE8-A248-48E2-9DC3-4569D06B5166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543F22-82E8-4354-A1B9-B051FD1F6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D30782-D1AE-4697-AFE8-223C5B2A3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F28659-2305-4044-9E31-E91C485E2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>
          <a:xfrm>
            <a:off x="503238" y="5165725"/>
            <a:ext cx="2346325" cy="388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1"/>
          </p:nvPr>
        </p:nvSpPr>
        <p:spPr>
          <a:xfrm>
            <a:off x="3448050" y="5165725"/>
            <a:ext cx="3194050" cy="388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2"/>
          </p:nvPr>
        </p:nvSpPr>
        <p:spPr>
          <a:xfrm>
            <a:off x="7227888" y="5165725"/>
            <a:ext cx="2346325" cy="388938"/>
          </a:xfrm>
        </p:spPr>
        <p:txBody>
          <a:bodyPr/>
          <a:lstStyle>
            <a:lvl1pPr>
              <a:defRPr/>
            </a:lvl1pPr>
          </a:lstStyle>
          <a:p>
            <a:fld id="{2410DC06-BF6D-4EFB-B2F6-8535339FF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5DF969-5E82-4792-AFC8-6EEF1ADD9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514FD4-F383-4294-B9D8-C62E362B2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4B61B9-0C69-4B40-81F1-CF62B9C19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276B2F-3F3B-48DE-B312-B45864677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37128B-C016-4238-A11E-A9DA4F540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CBCFB4-750A-4B4A-9021-C38841FB2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D3C1FB-2049-406E-88EA-5C7184C44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F18812-9F75-4EE6-ADBD-0FC7EB051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21C17A80-5605-4260-A4B8-7519194E6A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79038" cy="5668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92" y="3843387"/>
            <a:ext cx="1440160" cy="140614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79038" cy="5668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79038" cy="5668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79038" cy="5668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79038" cy="5668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79038" cy="5668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Office PowerPoint</Application>
  <PresentationFormat>Custom</PresentationFormat>
  <Paragraphs>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Microsoft YaHei</vt:lpstr>
      <vt:lpstr>Arial</vt:lpstr>
      <vt:lpstr>Segoe UI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Γεωργίου Σπύρος</dc:creator>
  <cp:lastModifiedBy>HOANG Tran (ECHO-EXT)</cp:lastModifiedBy>
  <cp:revision>3</cp:revision>
  <cp:lastPrinted>1601-01-01T00:00:00Z</cp:lastPrinted>
  <dcterms:created xsi:type="dcterms:W3CDTF">2017-10-20T21:41:18Z</dcterms:created>
  <dcterms:modified xsi:type="dcterms:W3CDTF">2020-11-19T17:04:11Z</dcterms:modified>
</cp:coreProperties>
</file>