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17"/>
  </p:notesMasterIdLst>
  <p:handoutMasterIdLst>
    <p:handoutMasterId r:id="rId18"/>
  </p:handoutMasterIdLst>
  <p:sldIdLst>
    <p:sldId id="334" r:id="rId7"/>
    <p:sldId id="336" r:id="rId8"/>
    <p:sldId id="344" r:id="rId9"/>
    <p:sldId id="347" r:id="rId10"/>
    <p:sldId id="341" r:id="rId11"/>
    <p:sldId id="348" r:id="rId12"/>
    <p:sldId id="337" r:id="rId13"/>
    <p:sldId id="345" r:id="rId14"/>
    <p:sldId id="343" r:id="rId15"/>
    <p:sldId id="349" r:id="rId16"/>
  </p:sldIdLst>
  <p:sldSz cx="9144000" cy="6858000" type="screen4x3"/>
  <p:notesSz cx="6718300" cy="9855200"/>
  <p:defaultTextStyle>
    <a:defPPr>
      <a:defRPr lang="de-DE"/>
    </a:defPPr>
    <a:lvl1pPr algn="l"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ert Felicitas" initials="BF" lastIdx="19" clrIdx="0">
    <p:extLst>
      <p:ext uri="{19B8F6BF-5375-455C-9EA6-DF929625EA0E}">
        <p15:presenceInfo xmlns:p15="http://schemas.microsoft.com/office/powerpoint/2012/main" userId="S-1-5-21-1798534943-2042364729-658706113-2482" providerId="AD"/>
      </p:ext>
    </p:extLst>
  </p:cmAuthor>
  <p:cmAuthor id="2" name="sandra mezzadri" initials="sm" lastIdx="1" clrIdx="1">
    <p:extLst>
      <p:ext uri="{19B8F6BF-5375-455C-9EA6-DF929625EA0E}">
        <p15:presenceInfo xmlns:p15="http://schemas.microsoft.com/office/powerpoint/2012/main" userId="049edd849c80c5be" providerId="Windows Live"/>
      </p:ext>
    </p:extLst>
  </p:cmAuthor>
  <p:cmAuthor id="3" name="Hagenlocher, Michael" initials="HM" lastIdx="9" clrIdx="2">
    <p:extLst>
      <p:ext uri="{19B8F6BF-5375-455C-9EA6-DF929625EA0E}">
        <p15:presenceInfo xmlns:p15="http://schemas.microsoft.com/office/powerpoint/2012/main" userId="S-1-5-21-140710469-2598012747-3938322869-25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3"/>
    <a:srgbClr val="C4D4E5"/>
    <a:srgbClr val="246F00"/>
    <a:srgbClr val="DDE5EC"/>
    <a:srgbClr val="8B9DCE"/>
    <a:srgbClr val="BFCE97"/>
    <a:srgbClr val="E7EBF5"/>
    <a:srgbClr val="ACB9DC"/>
    <a:srgbClr val="C0C0C0"/>
    <a:srgbClr val="BBC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40" autoAdjust="0"/>
    <p:restoredTop sz="96265" autoAdjust="0"/>
  </p:normalViewPr>
  <p:slideViewPr>
    <p:cSldViewPr snapToGrid="0">
      <p:cViewPr>
        <p:scale>
          <a:sx n="110" d="100"/>
          <a:sy n="110" d="100"/>
        </p:scale>
        <p:origin x="1020"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336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5" rIns="91410" bIns="45705" numCol="1" anchor="t" anchorCtr="0" compatLnSpc="1">
            <a:prstTxWarp prst="textNoShape">
              <a:avLst/>
            </a:prstTxWarp>
          </a:bodyPr>
          <a:lstStyle>
            <a:lvl1pPr>
              <a:defRPr>
                <a:latin typeface="Arial" charset="0"/>
              </a:defRPr>
            </a:lvl1pPr>
          </a:lstStyle>
          <a:p>
            <a:pPr>
              <a:defRPr/>
            </a:pPr>
            <a:endParaRPr lang="de-DE"/>
          </a:p>
        </p:txBody>
      </p:sp>
      <p:sp>
        <p:nvSpPr>
          <p:cNvPr id="116739" name="Rectangle 3"/>
          <p:cNvSpPr>
            <a:spLocks noGrp="1" noChangeArrowheads="1"/>
          </p:cNvSpPr>
          <p:nvPr>
            <p:ph type="dt" sz="quarter" idx="1"/>
          </p:nvPr>
        </p:nvSpPr>
        <p:spPr bwMode="auto">
          <a:xfrm>
            <a:off x="3810000" y="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5" rIns="91410" bIns="45705" numCol="1" anchor="t" anchorCtr="0" compatLnSpc="1">
            <a:prstTxWarp prst="textNoShape">
              <a:avLst/>
            </a:prstTxWarp>
          </a:bodyPr>
          <a:lstStyle>
            <a:lvl1pPr algn="r">
              <a:defRPr>
                <a:latin typeface="Arial" charset="0"/>
              </a:defRPr>
            </a:lvl1pPr>
          </a:lstStyle>
          <a:p>
            <a:pPr>
              <a:defRPr/>
            </a:pPr>
            <a:endParaRPr lang="de-DE"/>
          </a:p>
        </p:txBody>
      </p:sp>
      <p:sp>
        <p:nvSpPr>
          <p:cNvPr id="116740" name="Rectangle 4"/>
          <p:cNvSpPr>
            <a:spLocks noGrp="1" noChangeArrowheads="1"/>
          </p:cNvSpPr>
          <p:nvPr>
            <p:ph type="ftr" sz="quarter" idx="2"/>
          </p:nvPr>
        </p:nvSpPr>
        <p:spPr bwMode="auto">
          <a:xfrm>
            <a:off x="0" y="9372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5" rIns="91410" bIns="45705" numCol="1" anchor="b" anchorCtr="0" compatLnSpc="1">
            <a:prstTxWarp prst="textNoShape">
              <a:avLst/>
            </a:prstTxWarp>
          </a:bodyPr>
          <a:lstStyle>
            <a:lvl1pPr>
              <a:defRPr>
                <a:latin typeface="Arial" charset="0"/>
              </a:defRPr>
            </a:lvl1pPr>
          </a:lstStyle>
          <a:p>
            <a:pPr>
              <a:defRPr/>
            </a:pPr>
            <a:endParaRPr lang="de-DE"/>
          </a:p>
        </p:txBody>
      </p:sp>
      <p:sp>
        <p:nvSpPr>
          <p:cNvPr id="116741" name="Rectangle 5"/>
          <p:cNvSpPr>
            <a:spLocks noGrp="1" noChangeArrowheads="1"/>
          </p:cNvSpPr>
          <p:nvPr>
            <p:ph type="sldNum" sz="quarter" idx="3"/>
          </p:nvPr>
        </p:nvSpPr>
        <p:spPr bwMode="auto">
          <a:xfrm>
            <a:off x="3810000" y="9372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5" rIns="91410" bIns="45705" numCol="1" anchor="b" anchorCtr="0" compatLnSpc="1">
            <a:prstTxWarp prst="textNoShape">
              <a:avLst/>
            </a:prstTxWarp>
          </a:bodyPr>
          <a:lstStyle>
            <a:lvl1pPr algn="r">
              <a:defRPr/>
            </a:lvl1pPr>
          </a:lstStyle>
          <a:p>
            <a:fld id="{CE252AE9-5E39-4F15-B7B7-2B5AE868EF63}" type="slidenum">
              <a:rPr lang="de-DE" altLang="de-DE"/>
              <a:pPr/>
              <a:t>‹Nr.›</a:t>
            </a:fld>
            <a:endParaRPr lang="de-DE" altLang="de-DE"/>
          </a:p>
        </p:txBody>
      </p:sp>
    </p:spTree>
    <p:extLst>
      <p:ext uri="{BB962C8B-B14F-4D97-AF65-F5344CB8AC3E}">
        <p14:creationId xmlns:p14="http://schemas.microsoft.com/office/powerpoint/2010/main" val="712253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5" rIns="91410" bIns="45705" numCol="1" anchor="t" anchorCtr="0" compatLnSpc="1">
            <a:prstTxWarp prst="textNoShape">
              <a:avLst/>
            </a:prstTxWarp>
          </a:bodyPr>
          <a:lstStyle>
            <a:lvl1pPr>
              <a:defRPr>
                <a:latin typeface="Arial" charset="0"/>
              </a:defRPr>
            </a:lvl1pPr>
          </a:lstStyle>
          <a:p>
            <a:pPr>
              <a:defRPr/>
            </a:pPr>
            <a:endParaRPr lang="de-DE"/>
          </a:p>
        </p:txBody>
      </p:sp>
      <p:sp>
        <p:nvSpPr>
          <p:cNvPr id="6147" name="Rectangle 3"/>
          <p:cNvSpPr>
            <a:spLocks noGrp="1" noChangeArrowheads="1"/>
          </p:cNvSpPr>
          <p:nvPr>
            <p:ph type="dt" idx="1"/>
          </p:nvPr>
        </p:nvSpPr>
        <p:spPr bwMode="auto">
          <a:xfrm>
            <a:off x="3805238" y="0"/>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5" rIns="91410" bIns="45705" numCol="1" anchor="t" anchorCtr="0" compatLnSpc="1">
            <a:prstTxWarp prst="textNoShape">
              <a:avLst/>
            </a:prstTxWarp>
          </a:bodyPr>
          <a:lstStyle>
            <a:lvl1pPr algn="r">
              <a:defRPr>
                <a:latin typeface="Arial" charset="0"/>
              </a:defRPr>
            </a:lvl1pPr>
          </a:lstStyle>
          <a:p>
            <a:pPr>
              <a:defRPr/>
            </a:pPr>
            <a:endParaRPr lang="de-DE"/>
          </a:p>
        </p:txBody>
      </p:sp>
      <p:sp>
        <p:nvSpPr>
          <p:cNvPr id="10244" name="Rectangle 4"/>
          <p:cNvSpPr>
            <a:spLocks noGrp="1" noRot="1" noChangeAspect="1" noChangeArrowheads="1" noTextEdit="1"/>
          </p:cNvSpPr>
          <p:nvPr>
            <p:ph type="sldImg" idx="2"/>
          </p:nvPr>
        </p:nvSpPr>
        <p:spPr bwMode="auto">
          <a:xfrm>
            <a:off x="898525" y="739775"/>
            <a:ext cx="4927600" cy="3695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1513" y="4681538"/>
            <a:ext cx="5375275" cy="443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5" rIns="91410" bIns="45705"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p:cNvSpPr>
            <a:spLocks noGrp="1" noChangeArrowheads="1"/>
          </p:cNvSpPr>
          <p:nvPr>
            <p:ph type="ftr" sz="quarter" idx="4"/>
          </p:nvPr>
        </p:nvSpPr>
        <p:spPr bwMode="auto">
          <a:xfrm>
            <a:off x="0" y="9361488"/>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5" rIns="91410" bIns="45705" numCol="1" anchor="b" anchorCtr="0" compatLnSpc="1">
            <a:prstTxWarp prst="textNoShape">
              <a:avLst/>
            </a:prstTxWarp>
          </a:bodyPr>
          <a:lstStyle>
            <a:lvl1pPr>
              <a:defRPr>
                <a:latin typeface="Arial" charset="0"/>
              </a:defRPr>
            </a:lvl1pPr>
          </a:lstStyle>
          <a:p>
            <a:pPr>
              <a:defRPr/>
            </a:pPr>
            <a:endParaRPr lang="de-DE"/>
          </a:p>
        </p:txBody>
      </p:sp>
      <p:sp>
        <p:nvSpPr>
          <p:cNvPr id="6151" name="Rectangle 7"/>
          <p:cNvSpPr>
            <a:spLocks noGrp="1" noChangeArrowheads="1"/>
          </p:cNvSpPr>
          <p:nvPr>
            <p:ph type="sldNum" sz="quarter" idx="5"/>
          </p:nvPr>
        </p:nvSpPr>
        <p:spPr bwMode="auto">
          <a:xfrm>
            <a:off x="3805238" y="9361488"/>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5" rIns="91410" bIns="45705" numCol="1" anchor="b" anchorCtr="0" compatLnSpc="1">
            <a:prstTxWarp prst="textNoShape">
              <a:avLst/>
            </a:prstTxWarp>
          </a:bodyPr>
          <a:lstStyle>
            <a:lvl1pPr algn="r">
              <a:defRPr/>
            </a:lvl1pPr>
          </a:lstStyle>
          <a:p>
            <a:fld id="{07D3CF50-82D5-41AE-850A-60E905B87C3B}" type="slidenum">
              <a:rPr lang="de-DE" altLang="de-DE"/>
              <a:pPr/>
              <a:t>‹Nr.›</a:t>
            </a:fld>
            <a:endParaRPr lang="de-DE" altLang="de-DE"/>
          </a:p>
        </p:txBody>
      </p:sp>
    </p:spTree>
    <p:extLst>
      <p:ext uri="{BB962C8B-B14F-4D97-AF65-F5344CB8AC3E}">
        <p14:creationId xmlns:p14="http://schemas.microsoft.com/office/powerpoint/2010/main" val="2066111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Slide Number Placeholder 3"/>
          <p:cNvSpPr>
            <a:spLocks noGrp="1"/>
          </p:cNvSpPr>
          <p:nvPr>
            <p:ph type="sldNum" sz="quarter" idx="10"/>
          </p:nvPr>
        </p:nvSpPr>
        <p:spPr/>
        <p:txBody>
          <a:bodyPr/>
          <a:lstStyle/>
          <a:p>
            <a:fld id="{07D3CF50-82D5-41AE-850A-60E905B87C3B}" type="slidenum">
              <a:rPr lang="de-DE" altLang="de-DE" smtClean="0"/>
              <a:pPr/>
              <a:t>1</a:t>
            </a:fld>
            <a:endParaRPr lang="de-DE" altLang="de-DE"/>
          </a:p>
        </p:txBody>
      </p:sp>
    </p:spTree>
    <p:extLst>
      <p:ext uri="{BB962C8B-B14F-4D97-AF65-F5344CB8AC3E}">
        <p14:creationId xmlns:p14="http://schemas.microsoft.com/office/powerpoint/2010/main" val="4019240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7D3CF50-82D5-41AE-850A-60E905B87C3B}" type="slidenum">
              <a:rPr lang="de-DE" altLang="de-DE" smtClean="0"/>
              <a:pPr/>
              <a:t>10</a:t>
            </a:fld>
            <a:endParaRPr lang="de-DE" altLang="de-DE"/>
          </a:p>
        </p:txBody>
      </p:sp>
    </p:spTree>
    <p:extLst>
      <p:ext uri="{BB962C8B-B14F-4D97-AF65-F5344CB8AC3E}">
        <p14:creationId xmlns:p14="http://schemas.microsoft.com/office/powerpoint/2010/main" val="96977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7D3CF50-82D5-41AE-850A-60E905B87C3B}" type="slidenum">
              <a:rPr lang="de-DE" altLang="de-DE" smtClean="0"/>
              <a:pPr/>
              <a:t>2</a:t>
            </a:fld>
            <a:endParaRPr lang="de-DE" altLang="de-DE"/>
          </a:p>
        </p:txBody>
      </p:sp>
    </p:spTree>
    <p:extLst>
      <p:ext uri="{BB962C8B-B14F-4D97-AF65-F5344CB8AC3E}">
        <p14:creationId xmlns:p14="http://schemas.microsoft.com/office/powerpoint/2010/main" val="3802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7D3CF50-82D5-41AE-850A-60E905B87C3B}" type="slidenum">
              <a:rPr lang="de-DE" altLang="de-DE" smtClean="0"/>
              <a:pPr/>
              <a:t>3</a:t>
            </a:fld>
            <a:endParaRPr lang="de-DE" altLang="de-DE"/>
          </a:p>
        </p:txBody>
      </p:sp>
    </p:spTree>
    <p:extLst>
      <p:ext uri="{BB962C8B-B14F-4D97-AF65-F5344CB8AC3E}">
        <p14:creationId xmlns:p14="http://schemas.microsoft.com/office/powerpoint/2010/main" val="121695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7D3CF50-82D5-41AE-850A-60E905B87C3B}" type="slidenum">
              <a:rPr lang="de-DE" altLang="de-DE" smtClean="0"/>
              <a:pPr/>
              <a:t>4</a:t>
            </a:fld>
            <a:endParaRPr lang="de-DE" altLang="de-DE"/>
          </a:p>
        </p:txBody>
      </p:sp>
    </p:spTree>
    <p:extLst>
      <p:ext uri="{BB962C8B-B14F-4D97-AF65-F5344CB8AC3E}">
        <p14:creationId xmlns:p14="http://schemas.microsoft.com/office/powerpoint/2010/main" val="328622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7D3CF50-82D5-41AE-850A-60E905B87C3B}" type="slidenum">
              <a:rPr lang="de-DE" altLang="de-DE" smtClean="0"/>
              <a:pPr/>
              <a:t>5</a:t>
            </a:fld>
            <a:endParaRPr lang="de-DE" altLang="de-DE"/>
          </a:p>
        </p:txBody>
      </p:sp>
    </p:spTree>
    <p:extLst>
      <p:ext uri="{BB962C8B-B14F-4D97-AF65-F5344CB8AC3E}">
        <p14:creationId xmlns:p14="http://schemas.microsoft.com/office/powerpoint/2010/main" val="232729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7D3CF50-82D5-41AE-850A-60E905B87C3B}" type="slidenum">
              <a:rPr lang="de-DE" altLang="de-DE" smtClean="0"/>
              <a:pPr/>
              <a:t>6</a:t>
            </a:fld>
            <a:endParaRPr lang="de-DE" altLang="de-DE"/>
          </a:p>
        </p:txBody>
      </p:sp>
    </p:spTree>
    <p:extLst>
      <p:ext uri="{BB962C8B-B14F-4D97-AF65-F5344CB8AC3E}">
        <p14:creationId xmlns:p14="http://schemas.microsoft.com/office/powerpoint/2010/main" val="402824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7D3CF50-82D5-41AE-850A-60E905B87C3B}" type="slidenum">
              <a:rPr lang="de-DE" altLang="de-DE" smtClean="0"/>
              <a:pPr/>
              <a:t>7</a:t>
            </a:fld>
            <a:endParaRPr lang="de-DE" altLang="de-DE"/>
          </a:p>
        </p:txBody>
      </p:sp>
    </p:spTree>
    <p:extLst>
      <p:ext uri="{BB962C8B-B14F-4D97-AF65-F5344CB8AC3E}">
        <p14:creationId xmlns:p14="http://schemas.microsoft.com/office/powerpoint/2010/main" val="310117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7D3CF50-82D5-41AE-850A-60E905B87C3B}" type="slidenum">
              <a:rPr lang="de-DE" altLang="de-DE" smtClean="0"/>
              <a:pPr/>
              <a:t>8</a:t>
            </a:fld>
            <a:endParaRPr lang="de-DE" altLang="de-DE"/>
          </a:p>
        </p:txBody>
      </p:sp>
    </p:spTree>
    <p:extLst>
      <p:ext uri="{BB962C8B-B14F-4D97-AF65-F5344CB8AC3E}">
        <p14:creationId xmlns:p14="http://schemas.microsoft.com/office/powerpoint/2010/main" val="3431159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7D3CF50-82D5-41AE-850A-60E905B87C3B}" type="slidenum">
              <a:rPr lang="de-DE" altLang="de-DE" smtClean="0"/>
              <a:pPr/>
              <a:t>9</a:t>
            </a:fld>
            <a:endParaRPr lang="de-DE" altLang="de-DE"/>
          </a:p>
        </p:txBody>
      </p:sp>
    </p:spTree>
    <p:extLst>
      <p:ext uri="{BB962C8B-B14F-4D97-AF65-F5344CB8AC3E}">
        <p14:creationId xmlns:p14="http://schemas.microsoft.com/office/powerpoint/2010/main" val="478672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 name="Grafik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888" y="6443663"/>
            <a:ext cx="1143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31" name="Rectangle 67"/>
          <p:cNvSpPr>
            <a:spLocks noGrp="1" noChangeArrowheads="1"/>
          </p:cNvSpPr>
          <p:nvPr>
            <p:ph type="ctrTitle" sz="quarter"/>
          </p:nvPr>
        </p:nvSpPr>
        <p:spPr>
          <a:xfrm>
            <a:off x="557213" y="4152900"/>
            <a:ext cx="8153400" cy="1460500"/>
          </a:xfrm>
        </p:spPr>
        <p:txBody>
          <a:bodyPr>
            <a:spAutoFit/>
          </a:bodyPr>
          <a:lstStyle>
            <a:lvl1pPr>
              <a:defRPr sz="2800"/>
            </a:lvl1pPr>
          </a:lstStyle>
          <a:p>
            <a:pPr lvl="0"/>
            <a:r>
              <a:rPr lang="de-DE" noProof="0"/>
              <a:t>Titelmasterformat durch Klicken bearbeiten</a:t>
            </a:r>
          </a:p>
        </p:txBody>
      </p:sp>
      <p:sp>
        <p:nvSpPr>
          <p:cNvPr id="4" name="Rectangle 68"/>
          <p:cNvSpPr>
            <a:spLocks noGrp="1" noChangeArrowheads="1"/>
          </p:cNvSpPr>
          <p:nvPr>
            <p:ph type="ftr" sz="quarter" idx="10"/>
          </p:nvPr>
        </p:nvSpPr>
        <p:spPr>
          <a:xfrm>
            <a:off x="590550" y="6696075"/>
            <a:ext cx="1085850" cy="107722"/>
          </a:xfrm>
          <a:prstGeom prst="rect">
            <a:avLst/>
          </a:prstGeom>
        </p:spPr>
        <p:txBody>
          <a:bodyPr/>
          <a:lstStyle>
            <a:lvl1pPr>
              <a:defRPr/>
            </a:lvl1pPr>
          </a:lstStyle>
          <a:p>
            <a:pPr>
              <a:defRPr/>
            </a:pPr>
            <a:r>
              <a:rPr lang="de-DE"/>
              <a:t>xxxx-xxxx-xx-xx</a:t>
            </a:r>
          </a:p>
        </p:txBody>
      </p:sp>
      <p:sp>
        <p:nvSpPr>
          <p:cNvPr id="5" name="Rectangle 69"/>
          <p:cNvSpPr>
            <a:spLocks noGrp="1" noChangeArrowheads="1"/>
          </p:cNvSpPr>
          <p:nvPr>
            <p:ph type="dt" sz="half" idx="11"/>
          </p:nvPr>
        </p:nvSpPr>
        <p:spPr/>
        <p:txBody>
          <a:bodyPr/>
          <a:lstStyle>
            <a:lvl1pPr>
              <a:defRPr/>
            </a:lvl1pPr>
          </a:lstStyle>
          <a:p>
            <a:pPr>
              <a:defRPr/>
            </a:pPr>
            <a:fld id="{6BFCC840-F246-4B05-819E-0D39A191F360}" type="datetime1">
              <a:rPr lang="de-DE"/>
              <a:pPr>
                <a:defRPr/>
              </a:pPr>
              <a:t>11.01.2017</a:t>
            </a:fld>
            <a:endParaRPr lang="de-DE"/>
          </a:p>
        </p:txBody>
      </p:sp>
    </p:spTree>
    <p:extLst>
      <p:ext uri="{BB962C8B-B14F-4D97-AF65-F5344CB8AC3E}">
        <p14:creationId xmlns:p14="http://schemas.microsoft.com/office/powerpoint/2010/main" val="1647381558"/>
      </p:ext>
    </p:extLst>
  </p:cSld>
  <p:clrMapOvr>
    <a:masterClrMapping/>
  </p:clrMapOvr>
  <p:transition spd="med">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0"/>
          <p:cNvSpPr>
            <a:spLocks noGrp="1" noChangeArrowheads="1"/>
          </p:cNvSpPr>
          <p:nvPr>
            <p:ph type="ftr" sz="quarter" idx="10"/>
          </p:nvPr>
        </p:nvSpPr>
        <p:spPr>
          <a:xfrm>
            <a:off x="590550" y="6696075"/>
            <a:ext cx="1085850" cy="107722"/>
          </a:xfrm>
          <a:prstGeom prst="rect">
            <a:avLst/>
          </a:prstGeom>
          <a:ln/>
        </p:spPr>
        <p:txBody>
          <a:bodyPr/>
          <a:lstStyle>
            <a:lvl1pPr>
              <a:defRPr/>
            </a:lvl1pPr>
          </a:lstStyle>
          <a:p>
            <a:pPr>
              <a:defRPr/>
            </a:pPr>
            <a:r>
              <a:rPr lang="de-DE"/>
              <a:t>xxxx-xxxx-xx-xx</a:t>
            </a:r>
          </a:p>
        </p:txBody>
      </p:sp>
      <p:sp>
        <p:nvSpPr>
          <p:cNvPr id="5" name="Rectangle 51"/>
          <p:cNvSpPr>
            <a:spLocks noGrp="1" noChangeArrowheads="1"/>
          </p:cNvSpPr>
          <p:nvPr>
            <p:ph type="sldNum" sz="quarter" idx="11"/>
          </p:nvPr>
        </p:nvSpPr>
        <p:spPr>
          <a:ln/>
        </p:spPr>
        <p:txBody>
          <a:bodyPr/>
          <a:lstStyle>
            <a:lvl1pPr>
              <a:defRPr/>
            </a:lvl1pPr>
          </a:lstStyle>
          <a:p>
            <a:fld id="{64DCCE23-4F3B-4494-88F5-3529A186E996}" type="slidenum">
              <a:rPr lang="de-DE" altLang="de-DE"/>
              <a:pPr/>
              <a:t>‹Nr.›</a:t>
            </a:fld>
            <a:endParaRPr lang="de-DE" altLang="de-DE"/>
          </a:p>
        </p:txBody>
      </p:sp>
      <p:sp>
        <p:nvSpPr>
          <p:cNvPr id="6" name="Rectangle 53"/>
          <p:cNvSpPr>
            <a:spLocks noGrp="1" noChangeArrowheads="1"/>
          </p:cNvSpPr>
          <p:nvPr>
            <p:ph type="dt" sz="half" idx="12"/>
          </p:nvPr>
        </p:nvSpPr>
        <p:spPr>
          <a:ln/>
        </p:spPr>
        <p:txBody>
          <a:bodyPr/>
          <a:lstStyle>
            <a:lvl1pPr>
              <a:defRPr/>
            </a:lvl1pPr>
          </a:lstStyle>
          <a:p>
            <a:pPr>
              <a:defRPr/>
            </a:pPr>
            <a:fld id="{6AFFB084-F768-4308-BDBA-FE08A55AE643}" type="datetime1">
              <a:rPr lang="de-DE"/>
              <a:pPr>
                <a:defRPr/>
              </a:pPr>
              <a:t>11.01.2017</a:t>
            </a:fld>
            <a:endParaRPr lang="de-DE"/>
          </a:p>
        </p:txBody>
      </p:sp>
    </p:spTree>
    <p:extLst>
      <p:ext uri="{BB962C8B-B14F-4D97-AF65-F5344CB8AC3E}">
        <p14:creationId xmlns:p14="http://schemas.microsoft.com/office/powerpoint/2010/main" val="3389385846"/>
      </p:ext>
    </p:extLst>
  </p:cSld>
  <p:clrMapOvr>
    <a:masterClrMapping/>
  </p:clrMapOvr>
  <p:transition spd="med">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7663" y="433388"/>
            <a:ext cx="2041525" cy="527526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68325" y="433388"/>
            <a:ext cx="5976938" cy="52752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0"/>
          <p:cNvSpPr>
            <a:spLocks noGrp="1" noChangeArrowheads="1"/>
          </p:cNvSpPr>
          <p:nvPr>
            <p:ph type="ftr" sz="quarter" idx="10"/>
          </p:nvPr>
        </p:nvSpPr>
        <p:spPr>
          <a:xfrm>
            <a:off x="590550" y="6696075"/>
            <a:ext cx="1085850" cy="107722"/>
          </a:xfrm>
          <a:prstGeom prst="rect">
            <a:avLst/>
          </a:prstGeom>
          <a:ln/>
        </p:spPr>
        <p:txBody>
          <a:bodyPr/>
          <a:lstStyle>
            <a:lvl1pPr>
              <a:defRPr/>
            </a:lvl1pPr>
          </a:lstStyle>
          <a:p>
            <a:pPr>
              <a:defRPr/>
            </a:pPr>
            <a:r>
              <a:rPr lang="de-DE"/>
              <a:t>xxxx-xxxx-xx-xx</a:t>
            </a:r>
          </a:p>
        </p:txBody>
      </p:sp>
      <p:sp>
        <p:nvSpPr>
          <p:cNvPr id="5" name="Rectangle 51"/>
          <p:cNvSpPr>
            <a:spLocks noGrp="1" noChangeArrowheads="1"/>
          </p:cNvSpPr>
          <p:nvPr>
            <p:ph type="sldNum" sz="quarter" idx="11"/>
          </p:nvPr>
        </p:nvSpPr>
        <p:spPr>
          <a:ln/>
        </p:spPr>
        <p:txBody>
          <a:bodyPr/>
          <a:lstStyle>
            <a:lvl1pPr>
              <a:defRPr/>
            </a:lvl1pPr>
          </a:lstStyle>
          <a:p>
            <a:fld id="{C6BDBF13-28A8-4A32-8468-A019B56BDC78}" type="slidenum">
              <a:rPr lang="de-DE" altLang="de-DE"/>
              <a:pPr/>
              <a:t>‹Nr.›</a:t>
            </a:fld>
            <a:endParaRPr lang="de-DE" altLang="de-DE"/>
          </a:p>
        </p:txBody>
      </p:sp>
      <p:sp>
        <p:nvSpPr>
          <p:cNvPr id="6" name="Rectangle 53"/>
          <p:cNvSpPr>
            <a:spLocks noGrp="1" noChangeArrowheads="1"/>
          </p:cNvSpPr>
          <p:nvPr>
            <p:ph type="dt" sz="half" idx="12"/>
          </p:nvPr>
        </p:nvSpPr>
        <p:spPr>
          <a:ln/>
        </p:spPr>
        <p:txBody>
          <a:bodyPr/>
          <a:lstStyle>
            <a:lvl1pPr>
              <a:defRPr/>
            </a:lvl1pPr>
          </a:lstStyle>
          <a:p>
            <a:pPr>
              <a:defRPr/>
            </a:pPr>
            <a:fld id="{24733615-11CD-4176-90A6-DCD235D63B5A}" type="datetime1">
              <a:rPr lang="de-DE"/>
              <a:pPr>
                <a:defRPr/>
              </a:pPr>
              <a:t>11.01.2017</a:t>
            </a:fld>
            <a:endParaRPr lang="de-DE"/>
          </a:p>
        </p:txBody>
      </p:sp>
    </p:spTree>
    <p:extLst>
      <p:ext uri="{BB962C8B-B14F-4D97-AF65-F5344CB8AC3E}">
        <p14:creationId xmlns:p14="http://schemas.microsoft.com/office/powerpoint/2010/main" val="3750253844"/>
      </p:ext>
    </p:extLst>
  </p:cSld>
  <p:clrMapOvr>
    <a:masterClrMapping/>
  </p:clrMapOvr>
  <p:transition spd="med">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1"/>
          <p:cNvSpPr>
            <a:spLocks noGrp="1" noChangeArrowheads="1"/>
          </p:cNvSpPr>
          <p:nvPr>
            <p:ph type="sldNum" sz="quarter" idx="11"/>
          </p:nvPr>
        </p:nvSpPr>
        <p:spPr>
          <a:ln/>
        </p:spPr>
        <p:txBody>
          <a:bodyPr/>
          <a:lstStyle>
            <a:lvl1pPr>
              <a:defRPr/>
            </a:lvl1pPr>
          </a:lstStyle>
          <a:p>
            <a:fld id="{69D7149F-8C15-45EB-9009-F06EB5A6D0C1}" type="slidenum">
              <a:rPr lang="de-DE" altLang="de-DE"/>
              <a:pPr/>
              <a:t>‹Nr.›</a:t>
            </a:fld>
            <a:endParaRPr lang="de-DE" altLang="de-DE"/>
          </a:p>
        </p:txBody>
      </p:sp>
      <p:sp>
        <p:nvSpPr>
          <p:cNvPr id="6" name="Rectangle 53"/>
          <p:cNvSpPr>
            <a:spLocks noGrp="1" noChangeArrowheads="1"/>
          </p:cNvSpPr>
          <p:nvPr>
            <p:ph type="dt" sz="half" idx="12"/>
          </p:nvPr>
        </p:nvSpPr>
        <p:spPr>
          <a:ln/>
        </p:spPr>
        <p:txBody>
          <a:bodyPr/>
          <a:lstStyle>
            <a:lvl1pPr>
              <a:defRPr/>
            </a:lvl1pPr>
          </a:lstStyle>
          <a:p>
            <a:pPr>
              <a:defRPr/>
            </a:pPr>
            <a:fld id="{57A55201-5E1E-4E12-980C-C265D2898193}" type="datetime1">
              <a:rPr lang="de-DE"/>
              <a:pPr>
                <a:defRPr/>
              </a:pPr>
              <a:t>11.01.2017</a:t>
            </a:fld>
            <a:endParaRPr lang="de-DE"/>
          </a:p>
        </p:txBody>
      </p:sp>
      <p:pic>
        <p:nvPicPr>
          <p:cNvPr id="7" name="Grafik 6"/>
          <p:cNvPicPr>
            <a:picLocks noChangeAspect="1"/>
          </p:cNvPicPr>
          <p:nvPr userDrawn="1"/>
        </p:nvPicPr>
        <p:blipFill rotWithShape="1">
          <a:blip r:embed="rId2">
            <a:extLst>
              <a:ext uri="{28A0092B-C50C-407E-A947-70E740481C1C}">
                <a14:useLocalDpi xmlns:a14="http://schemas.microsoft.com/office/drawing/2010/main" val="0"/>
              </a:ext>
            </a:extLst>
          </a:blip>
          <a:srcRect l="377" t="22054" r="94" b="60748"/>
          <a:stretch/>
        </p:blipFill>
        <p:spPr>
          <a:xfrm>
            <a:off x="-8468" y="6382"/>
            <a:ext cx="9152467" cy="1075741"/>
          </a:xfrm>
          <a:prstGeom prst="rect">
            <a:avLst/>
          </a:prstGeom>
        </p:spPr>
      </p:pic>
      <p:pic>
        <p:nvPicPr>
          <p:cNvPr id="8" name="Picture 2" descr="Bildergebnis für logo commission europeenn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3514" y="34555"/>
            <a:ext cx="1518386" cy="101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51883"/>
      </p:ext>
    </p:extLst>
  </p:cSld>
  <p:clrMapOvr>
    <a:masterClrMapping/>
  </p:clrMapOvr>
  <p:transition spd="med">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5" name="Rectangle 51"/>
          <p:cNvSpPr>
            <a:spLocks noGrp="1" noChangeArrowheads="1"/>
          </p:cNvSpPr>
          <p:nvPr>
            <p:ph type="sldNum" sz="quarter" idx="11"/>
          </p:nvPr>
        </p:nvSpPr>
        <p:spPr>
          <a:ln/>
        </p:spPr>
        <p:txBody>
          <a:bodyPr/>
          <a:lstStyle>
            <a:lvl1pPr>
              <a:defRPr/>
            </a:lvl1pPr>
          </a:lstStyle>
          <a:p>
            <a:fld id="{6D0E7CEA-80FF-4D40-9CA2-346755637A51}" type="slidenum">
              <a:rPr lang="de-DE" altLang="de-DE"/>
              <a:pPr/>
              <a:t>‹Nr.›</a:t>
            </a:fld>
            <a:endParaRPr lang="de-DE" altLang="de-DE"/>
          </a:p>
        </p:txBody>
      </p:sp>
      <p:sp>
        <p:nvSpPr>
          <p:cNvPr id="6" name="Rectangle 53"/>
          <p:cNvSpPr>
            <a:spLocks noGrp="1" noChangeArrowheads="1"/>
          </p:cNvSpPr>
          <p:nvPr>
            <p:ph type="dt" sz="half" idx="12"/>
          </p:nvPr>
        </p:nvSpPr>
        <p:spPr>
          <a:ln/>
        </p:spPr>
        <p:txBody>
          <a:bodyPr/>
          <a:lstStyle>
            <a:lvl1pPr>
              <a:defRPr/>
            </a:lvl1pPr>
          </a:lstStyle>
          <a:p>
            <a:pPr>
              <a:defRPr/>
            </a:pPr>
            <a:fld id="{99A12AE3-62AF-4D27-91B3-322451F5AA4A}" type="datetime1">
              <a:rPr lang="de-DE"/>
              <a:pPr>
                <a:defRPr/>
              </a:pPr>
              <a:t>11.01.2017</a:t>
            </a:fld>
            <a:endParaRPr lang="de-DE"/>
          </a:p>
        </p:txBody>
      </p:sp>
    </p:spTree>
    <p:extLst>
      <p:ext uri="{BB962C8B-B14F-4D97-AF65-F5344CB8AC3E}">
        <p14:creationId xmlns:p14="http://schemas.microsoft.com/office/powerpoint/2010/main" val="2014671823"/>
      </p:ext>
    </p:extLst>
  </p:cSld>
  <p:clrMapOvr>
    <a:masterClrMapping/>
  </p:clrMapOvr>
  <p:transition spd="med">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68325" y="1547813"/>
            <a:ext cx="3989388" cy="4160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10113" y="1547813"/>
            <a:ext cx="3990975" cy="4160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51"/>
          <p:cNvSpPr>
            <a:spLocks noGrp="1" noChangeArrowheads="1"/>
          </p:cNvSpPr>
          <p:nvPr>
            <p:ph type="sldNum" sz="quarter" idx="11"/>
          </p:nvPr>
        </p:nvSpPr>
        <p:spPr>
          <a:ln/>
        </p:spPr>
        <p:txBody>
          <a:bodyPr/>
          <a:lstStyle>
            <a:lvl1pPr>
              <a:defRPr/>
            </a:lvl1pPr>
          </a:lstStyle>
          <a:p>
            <a:fld id="{286AE518-AC32-4BF5-9A40-028387376302}" type="slidenum">
              <a:rPr lang="de-DE" altLang="de-DE"/>
              <a:pPr/>
              <a:t>‹Nr.›</a:t>
            </a:fld>
            <a:endParaRPr lang="de-DE" altLang="de-DE"/>
          </a:p>
        </p:txBody>
      </p:sp>
      <p:sp>
        <p:nvSpPr>
          <p:cNvPr id="7" name="Rectangle 53"/>
          <p:cNvSpPr>
            <a:spLocks noGrp="1" noChangeArrowheads="1"/>
          </p:cNvSpPr>
          <p:nvPr>
            <p:ph type="dt" sz="half" idx="12"/>
          </p:nvPr>
        </p:nvSpPr>
        <p:spPr>
          <a:ln/>
        </p:spPr>
        <p:txBody>
          <a:bodyPr/>
          <a:lstStyle>
            <a:lvl1pPr>
              <a:defRPr/>
            </a:lvl1pPr>
          </a:lstStyle>
          <a:p>
            <a:pPr>
              <a:defRPr/>
            </a:pPr>
            <a:fld id="{044AA6A1-769A-4BED-8C9D-ADC6C7AF7FB5}" type="datetime1">
              <a:rPr lang="de-DE"/>
              <a:pPr>
                <a:defRPr/>
              </a:pPr>
              <a:t>11.01.2017</a:t>
            </a:fld>
            <a:endParaRPr lang="de-DE"/>
          </a:p>
        </p:txBody>
      </p:sp>
    </p:spTree>
    <p:extLst>
      <p:ext uri="{BB962C8B-B14F-4D97-AF65-F5344CB8AC3E}">
        <p14:creationId xmlns:p14="http://schemas.microsoft.com/office/powerpoint/2010/main" val="388190826"/>
      </p:ext>
    </p:extLst>
  </p:cSld>
  <p:clrMapOvr>
    <a:masterClrMapping/>
  </p:clrMapOvr>
  <p:transition spd="med">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51"/>
          <p:cNvSpPr>
            <a:spLocks noGrp="1" noChangeArrowheads="1"/>
          </p:cNvSpPr>
          <p:nvPr>
            <p:ph type="sldNum" sz="quarter" idx="11"/>
          </p:nvPr>
        </p:nvSpPr>
        <p:spPr>
          <a:ln/>
        </p:spPr>
        <p:txBody>
          <a:bodyPr/>
          <a:lstStyle>
            <a:lvl1pPr>
              <a:defRPr/>
            </a:lvl1pPr>
          </a:lstStyle>
          <a:p>
            <a:fld id="{3F380C32-CFC9-4FBE-AD09-96C81A87267E}" type="slidenum">
              <a:rPr lang="de-DE" altLang="de-DE"/>
              <a:pPr/>
              <a:t>‹Nr.›</a:t>
            </a:fld>
            <a:endParaRPr lang="de-DE" altLang="de-DE"/>
          </a:p>
        </p:txBody>
      </p:sp>
      <p:sp>
        <p:nvSpPr>
          <p:cNvPr id="9" name="Rectangle 53"/>
          <p:cNvSpPr>
            <a:spLocks noGrp="1" noChangeArrowheads="1"/>
          </p:cNvSpPr>
          <p:nvPr>
            <p:ph type="dt" sz="half" idx="12"/>
          </p:nvPr>
        </p:nvSpPr>
        <p:spPr>
          <a:ln/>
        </p:spPr>
        <p:txBody>
          <a:bodyPr/>
          <a:lstStyle>
            <a:lvl1pPr>
              <a:defRPr/>
            </a:lvl1pPr>
          </a:lstStyle>
          <a:p>
            <a:pPr>
              <a:defRPr/>
            </a:pPr>
            <a:fld id="{3C0A3949-AE86-4864-87B6-B2E66F334F67}" type="datetime1">
              <a:rPr lang="de-DE"/>
              <a:pPr>
                <a:defRPr/>
              </a:pPr>
              <a:t>11.01.2017</a:t>
            </a:fld>
            <a:endParaRPr lang="de-DE"/>
          </a:p>
        </p:txBody>
      </p:sp>
    </p:spTree>
    <p:extLst>
      <p:ext uri="{BB962C8B-B14F-4D97-AF65-F5344CB8AC3E}">
        <p14:creationId xmlns:p14="http://schemas.microsoft.com/office/powerpoint/2010/main" val="1799446473"/>
      </p:ext>
    </p:extLst>
  </p:cSld>
  <p:clrMapOvr>
    <a:masterClrMapping/>
  </p:clrMapOvr>
  <p:transition spd="med">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0"/>
          <p:cNvSpPr>
            <a:spLocks noGrp="1" noChangeArrowheads="1"/>
          </p:cNvSpPr>
          <p:nvPr>
            <p:ph type="ftr" sz="quarter" idx="10"/>
          </p:nvPr>
        </p:nvSpPr>
        <p:spPr>
          <a:xfrm>
            <a:off x="590550" y="6696075"/>
            <a:ext cx="1085850" cy="107722"/>
          </a:xfrm>
          <a:prstGeom prst="rect">
            <a:avLst/>
          </a:prstGeom>
          <a:ln/>
        </p:spPr>
        <p:txBody>
          <a:bodyPr/>
          <a:lstStyle>
            <a:lvl1pPr>
              <a:defRPr/>
            </a:lvl1pPr>
          </a:lstStyle>
          <a:p>
            <a:pPr>
              <a:defRPr/>
            </a:pPr>
            <a:r>
              <a:rPr lang="de-DE"/>
              <a:t>xxxx-xxxx-xx-xx</a:t>
            </a:r>
          </a:p>
        </p:txBody>
      </p:sp>
      <p:sp>
        <p:nvSpPr>
          <p:cNvPr id="4" name="Rectangle 51"/>
          <p:cNvSpPr>
            <a:spLocks noGrp="1" noChangeArrowheads="1"/>
          </p:cNvSpPr>
          <p:nvPr>
            <p:ph type="sldNum" sz="quarter" idx="11"/>
          </p:nvPr>
        </p:nvSpPr>
        <p:spPr>
          <a:ln/>
        </p:spPr>
        <p:txBody>
          <a:bodyPr/>
          <a:lstStyle>
            <a:lvl1pPr>
              <a:defRPr/>
            </a:lvl1pPr>
          </a:lstStyle>
          <a:p>
            <a:fld id="{8A347612-1AC9-40AD-A101-B57811334367}" type="slidenum">
              <a:rPr lang="de-DE" altLang="de-DE"/>
              <a:pPr/>
              <a:t>‹Nr.›</a:t>
            </a:fld>
            <a:endParaRPr lang="de-DE" altLang="de-DE"/>
          </a:p>
        </p:txBody>
      </p:sp>
      <p:sp>
        <p:nvSpPr>
          <p:cNvPr id="5" name="Rectangle 53"/>
          <p:cNvSpPr>
            <a:spLocks noGrp="1" noChangeArrowheads="1"/>
          </p:cNvSpPr>
          <p:nvPr>
            <p:ph type="dt" sz="half" idx="12"/>
          </p:nvPr>
        </p:nvSpPr>
        <p:spPr>
          <a:ln/>
        </p:spPr>
        <p:txBody>
          <a:bodyPr/>
          <a:lstStyle>
            <a:lvl1pPr>
              <a:defRPr/>
            </a:lvl1pPr>
          </a:lstStyle>
          <a:p>
            <a:pPr>
              <a:defRPr/>
            </a:pPr>
            <a:fld id="{D41D705D-F0FA-4D5A-B8C2-0E9A89670536}" type="datetime1">
              <a:rPr lang="de-DE"/>
              <a:pPr>
                <a:defRPr/>
              </a:pPr>
              <a:t>11.01.2017</a:t>
            </a:fld>
            <a:endParaRPr lang="de-DE"/>
          </a:p>
        </p:txBody>
      </p:sp>
    </p:spTree>
    <p:extLst>
      <p:ext uri="{BB962C8B-B14F-4D97-AF65-F5344CB8AC3E}">
        <p14:creationId xmlns:p14="http://schemas.microsoft.com/office/powerpoint/2010/main" val="4137140174"/>
      </p:ext>
    </p:extLst>
  </p:cSld>
  <p:clrMapOvr>
    <a:masterClrMapping/>
  </p:clrMapOvr>
  <p:transition spd="med">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0"/>
          <p:cNvSpPr>
            <a:spLocks noGrp="1" noChangeArrowheads="1"/>
          </p:cNvSpPr>
          <p:nvPr>
            <p:ph type="ftr" sz="quarter" idx="10"/>
          </p:nvPr>
        </p:nvSpPr>
        <p:spPr>
          <a:xfrm>
            <a:off x="590550" y="6696075"/>
            <a:ext cx="1085850" cy="107722"/>
          </a:xfrm>
          <a:prstGeom prst="rect">
            <a:avLst/>
          </a:prstGeom>
        </p:spPr>
        <p:txBody>
          <a:bodyPr/>
          <a:lstStyle>
            <a:lvl1pPr>
              <a:defRPr/>
            </a:lvl1pPr>
          </a:lstStyle>
          <a:p>
            <a:pPr>
              <a:defRPr/>
            </a:pPr>
            <a:r>
              <a:rPr lang="de-DE"/>
              <a:t>xxxx-xxxx-xx-xx</a:t>
            </a:r>
          </a:p>
        </p:txBody>
      </p:sp>
      <p:sp>
        <p:nvSpPr>
          <p:cNvPr id="3" name="Rectangle 51"/>
          <p:cNvSpPr>
            <a:spLocks noGrp="1" noChangeArrowheads="1"/>
          </p:cNvSpPr>
          <p:nvPr>
            <p:ph type="sldNum" sz="quarter" idx="11"/>
          </p:nvPr>
        </p:nvSpPr>
        <p:spPr>
          <a:xfrm>
            <a:off x="4260850" y="6677025"/>
            <a:ext cx="620713" cy="138113"/>
          </a:xfrm>
        </p:spPr>
        <p:txBody>
          <a:bodyPr/>
          <a:lstStyle>
            <a:lvl1pPr>
              <a:defRPr/>
            </a:lvl1pPr>
          </a:lstStyle>
          <a:p>
            <a:fld id="{44E9E0FF-30AC-4C99-8EDE-17BD75DF57F4}" type="slidenum">
              <a:rPr lang="de-DE" altLang="de-DE"/>
              <a:pPr/>
              <a:t>‹Nr.›</a:t>
            </a:fld>
            <a:endParaRPr lang="de-DE" altLang="de-DE"/>
          </a:p>
        </p:txBody>
      </p:sp>
      <p:sp>
        <p:nvSpPr>
          <p:cNvPr id="4" name="Rectangle 53"/>
          <p:cNvSpPr>
            <a:spLocks noGrp="1" noChangeArrowheads="1"/>
          </p:cNvSpPr>
          <p:nvPr>
            <p:ph type="dt" sz="half" idx="12"/>
          </p:nvPr>
        </p:nvSpPr>
        <p:spPr/>
        <p:txBody>
          <a:bodyPr/>
          <a:lstStyle>
            <a:lvl1pPr>
              <a:defRPr/>
            </a:lvl1pPr>
          </a:lstStyle>
          <a:p>
            <a:pPr>
              <a:defRPr/>
            </a:pPr>
            <a:fld id="{90DC3762-18B5-48F7-AF33-3E32CAECB152}" type="datetime1">
              <a:rPr lang="de-DE"/>
              <a:pPr>
                <a:defRPr/>
              </a:pPr>
              <a:t>11.01.2017</a:t>
            </a:fld>
            <a:endParaRPr lang="de-DE"/>
          </a:p>
        </p:txBody>
      </p:sp>
    </p:spTree>
    <p:extLst>
      <p:ext uri="{BB962C8B-B14F-4D97-AF65-F5344CB8AC3E}">
        <p14:creationId xmlns:p14="http://schemas.microsoft.com/office/powerpoint/2010/main" val="1310847189"/>
      </p:ext>
    </p:extLst>
  </p:cSld>
  <p:clrMapOvr>
    <a:masterClrMapping/>
  </p:clrMapOvr>
  <p:transition spd="med">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0"/>
          <p:cNvSpPr>
            <a:spLocks noGrp="1" noChangeArrowheads="1"/>
          </p:cNvSpPr>
          <p:nvPr>
            <p:ph type="ftr" sz="quarter" idx="10"/>
          </p:nvPr>
        </p:nvSpPr>
        <p:spPr>
          <a:xfrm>
            <a:off x="590550" y="6696075"/>
            <a:ext cx="1085850" cy="107722"/>
          </a:xfrm>
          <a:prstGeom prst="rect">
            <a:avLst/>
          </a:prstGeom>
          <a:ln/>
        </p:spPr>
        <p:txBody>
          <a:bodyPr/>
          <a:lstStyle>
            <a:lvl1pPr>
              <a:defRPr/>
            </a:lvl1pPr>
          </a:lstStyle>
          <a:p>
            <a:pPr>
              <a:defRPr/>
            </a:pPr>
            <a:r>
              <a:rPr lang="de-DE"/>
              <a:t>xxxx-xxxx-xx-xx</a:t>
            </a:r>
          </a:p>
        </p:txBody>
      </p:sp>
      <p:sp>
        <p:nvSpPr>
          <p:cNvPr id="6" name="Rectangle 51"/>
          <p:cNvSpPr>
            <a:spLocks noGrp="1" noChangeArrowheads="1"/>
          </p:cNvSpPr>
          <p:nvPr>
            <p:ph type="sldNum" sz="quarter" idx="11"/>
          </p:nvPr>
        </p:nvSpPr>
        <p:spPr>
          <a:ln/>
        </p:spPr>
        <p:txBody>
          <a:bodyPr/>
          <a:lstStyle>
            <a:lvl1pPr>
              <a:defRPr/>
            </a:lvl1pPr>
          </a:lstStyle>
          <a:p>
            <a:fld id="{63A749EE-7660-453F-AC66-ACBE7138328F}" type="slidenum">
              <a:rPr lang="de-DE" altLang="de-DE"/>
              <a:pPr/>
              <a:t>‹Nr.›</a:t>
            </a:fld>
            <a:endParaRPr lang="de-DE" altLang="de-DE"/>
          </a:p>
        </p:txBody>
      </p:sp>
      <p:sp>
        <p:nvSpPr>
          <p:cNvPr id="7" name="Rectangle 53"/>
          <p:cNvSpPr>
            <a:spLocks noGrp="1" noChangeArrowheads="1"/>
          </p:cNvSpPr>
          <p:nvPr>
            <p:ph type="dt" sz="half" idx="12"/>
          </p:nvPr>
        </p:nvSpPr>
        <p:spPr>
          <a:ln/>
        </p:spPr>
        <p:txBody>
          <a:bodyPr/>
          <a:lstStyle>
            <a:lvl1pPr>
              <a:defRPr/>
            </a:lvl1pPr>
          </a:lstStyle>
          <a:p>
            <a:pPr>
              <a:defRPr/>
            </a:pPr>
            <a:fld id="{C36CA843-A4CE-486A-9C70-D9C3E4B4DCE1}" type="datetime1">
              <a:rPr lang="de-DE"/>
              <a:pPr>
                <a:defRPr/>
              </a:pPr>
              <a:t>11.01.2017</a:t>
            </a:fld>
            <a:endParaRPr lang="de-DE"/>
          </a:p>
        </p:txBody>
      </p:sp>
    </p:spTree>
    <p:extLst>
      <p:ext uri="{BB962C8B-B14F-4D97-AF65-F5344CB8AC3E}">
        <p14:creationId xmlns:p14="http://schemas.microsoft.com/office/powerpoint/2010/main" val="2829952419"/>
      </p:ext>
    </p:extLst>
  </p:cSld>
  <p:clrMapOvr>
    <a:masterClrMapping/>
  </p:clrMapOvr>
  <p:transition spd="med">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0"/>
          <p:cNvSpPr>
            <a:spLocks noGrp="1" noChangeArrowheads="1"/>
          </p:cNvSpPr>
          <p:nvPr>
            <p:ph type="ftr" sz="quarter" idx="10"/>
          </p:nvPr>
        </p:nvSpPr>
        <p:spPr>
          <a:xfrm>
            <a:off x="590550" y="6696075"/>
            <a:ext cx="1085850" cy="107722"/>
          </a:xfrm>
          <a:prstGeom prst="rect">
            <a:avLst/>
          </a:prstGeom>
          <a:ln/>
        </p:spPr>
        <p:txBody>
          <a:bodyPr/>
          <a:lstStyle>
            <a:lvl1pPr>
              <a:defRPr/>
            </a:lvl1pPr>
          </a:lstStyle>
          <a:p>
            <a:pPr>
              <a:defRPr/>
            </a:pPr>
            <a:r>
              <a:rPr lang="de-DE"/>
              <a:t>xxxx-xxxx-xx-xx</a:t>
            </a:r>
          </a:p>
        </p:txBody>
      </p:sp>
      <p:sp>
        <p:nvSpPr>
          <p:cNvPr id="6" name="Rectangle 51"/>
          <p:cNvSpPr>
            <a:spLocks noGrp="1" noChangeArrowheads="1"/>
          </p:cNvSpPr>
          <p:nvPr>
            <p:ph type="sldNum" sz="quarter" idx="11"/>
          </p:nvPr>
        </p:nvSpPr>
        <p:spPr>
          <a:ln/>
        </p:spPr>
        <p:txBody>
          <a:bodyPr/>
          <a:lstStyle>
            <a:lvl1pPr>
              <a:defRPr/>
            </a:lvl1pPr>
          </a:lstStyle>
          <a:p>
            <a:fld id="{9821241A-080D-4ADF-9235-D2A7B6BC4BA8}" type="slidenum">
              <a:rPr lang="de-DE" altLang="de-DE"/>
              <a:pPr/>
              <a:t>‹Nr.›</a:t>
            </a:fld>
            <a:endParaRPr lang="de-DE" altLang="de-DE"/>
          </a:p>
        </p:txBody>
      </p:sp>
      <p:sp>
        <p:nvSpPr>
          <p:cNvPr id="7" name="Rectangle 53"/>
          <p:cNvSpPr>
            <a:spLocks noGrp="1" noChangeArrowheads="1"/>
          </p:cNvSpPr>
          <p:nvPr>
            <p:ph type="dt" sz="half" idx="12"/>
          </p:nvPr>
        </p:nvSpPr>
        <p:spPr>
          <a:ln/>
        </p:spPr>
        <p:txBody>
          <a:bodyPr/>
          <a:lstStyle>
            <a:lvl1pPr>
              <a:defRPr/>
            </a:lvl1pPr>
          </a:lstStyle>
          <a:p>
            <a:pPr>
              <a:defRPr/>
            </a:pPr>
            <a:fld id="{230396E5-8311-44FD-B7BC-CE6FAE43C14B}" type="datetime1">
              <a:rPr lang="de-DE"/>
              <a:pPr>
                <a:defRPr/>
              </a:pPr>
              <a:t>11.01.2017</a:t>
            </a:fld>
            <a:endParaRPr lang="de-DE"/>
          </a:p>
        </p:txBody>
      </p:sp>
    </p:spTree>
    <p:extLst>
      <p:ext uri="{BB962C8B-B14F-4D97-AF65-F5344CB8AC3E}">
        <p14:creationId xmlns:p14="http://schemas.microsoft.com/office/powerpoint/2010/main" val="787746367"/>
      </p:ext>
    </p:extLst>
  </p:cSld>
  <p:clrMapOvr>
    <a:masterClrMapping/>
  </p:clrMapOvr>
  <p:transition spd="med">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title"/>
          </p:nvPr>
        </p:nvSpPr>
        <p:spPr bwMode="auto">
          <a:xfrm>
            <a:off x="568325" y="433388"/>
            <a:ext cx="81708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7" name="Rectangle 20"/>
          <p:cNvSpPr>
            <a:spLocks noGrp="1" noChangeArrowheads="1"/>
          </p:cNvSpPr>
          <p:nvPr>
            <p:ph type="body" idx="1"/>
          </p:nvPr>
        </p:nvSpPr>
        <p:spPr bwMode="auto">
          <a:xfrm>
            <a:off x="568325" y="1547813"/>
            <a:ext cx="8132763" cy="416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p:txBody>
      </p:sp>
      <p:sp>
        <p:nvSpPr>
          <p:cNvPr id="1075" name="Rectangle 51"/>
          <p:cNvSpPr>
            <a:spLocks noGrp="1" noChangeArrowheads="1"/>
          </p:cNvSpPr>
          <p:nvPr>
            <p:ph type="sldNum" sz="quarter" idx="4"/>
          </p:nvPr>
        </p:nvSpPr>
        <p:spPr bwMode="auto">
          <a:xfrm>
            <a:off x="4356100" y="6677025"/>
            <a:ext cx="430213"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a:defRPr sz="900"/>
            </a:lvl1pPr>
          </a:lstStyle>
          <a:p>
            <a:fld id="{1AD82F70-52AE-4C96-9C58-FD4E89DE0672}" type="slidenum">
              <a:rPr lang="de-DE" altLang="de-DE"/>
              <a:pPr/>
              <a:t>‹Nr.›</a:t>
            </a:fld>
            <a:endParaRPr lang="de-DE" altLang="de-DE"/>
          </a:p>
        </p:txBody>
      </p:sp>
      <p:sp>
        <p:nvSpPr>
          <p:cNvPr id="1030" name="Line 52"/>
          <p:cNvSpPr>
            <a:spLocks noChangeShapeType="1"/>
          </p:cNvSpPr>
          <p:nvPr/>
        </p:nvSpPr>
        <p:spPr bwMode="auto">
          <a:xfrm>
            <a:off x="1785938" y="6662738"/>
            <a:ext cx="0" cy="1571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77" name="Rectangle 53"/>
          <p:cNvSpPr>
            <a:spLocks noGrp="1" noChangeArrowheads="1"/>
          </p:cNvSpPr>
          <p:nvPr>
            <p:ph type="dt" sz="half" idx="2"/>
          </p:nvPr>
        </p:nvSpPr>
        <p:spPr bwMode="auto">
          <a:xfrm>
            <a:off x="1322388" y="6696075"/>
            <a:ext cx="628650" cy="10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700">
                <a:latin typeface="Arial" charset="0"/>
              </a:defRPr>
            </a:lvl1pPr>
          </a:lstStyle>
          <a:p>
            <a:pPr>
              <a:defRPr/>
            </a:pPr>
            <a:fld id="{891640CA-7CC0-4688-B8B4-3DEFCA2B4C50}" type="datetime1">
              <a:rPr lang="de-DE"/>
              <a:pPr>
                <a:defRPr/>
              </a:pPr>
              <a:t>11.01.2017</a:t>
            </a:fld>
            <a:endParaRPr lang="de-DE"/>
          </a:p>
        </p:txBody>
      </p:sp>
      <p:sp>
        <p:nvSpPr>
          <p:cNvPr id="1032" name="Text Box 54"/>
          <p:cNvSpPr txBox="1">
            <a:spLocks noChangeArrowheads="1"/>
          </p:cNvSpPr>
          <p:nvPr/>
        </p:nvSpPr>
        <p:spPr bwMode="auto">
          <a:xfrm>
            <a:off x="1814513" y="6696075"/>
            <a:ext cx="530225" cy="10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eaLnBrk="1" hangingPunct="1">
              <a:defRPr/>
            </a:pPr>
            <a:r>
              <a:rPr lang="de-DE" sz="700">
                <a:cs typeface="Arial" charset="0"/>
              </a:rPr>
              <a:t>© IABG 2014</a:t>
            </a:r>
            <a:endParaRPr lang="de-DE" sz="700"/>
          </a:p>
        </p:txBody>
      </p:sp>
      <p:grpSp>
        <p:nvGrpSpPr>
          <p:cNvPr id="1033" name="Group 61"/>
          <p:cNvGrpSpPr>
            <a:grpSpLocks/>
          </p:cNvGrpSpPr>
          <p:nvPr/>
        </p:nvGrpSpPr>
        <p:grpSpPr bwMode="auto">
          <a:xfrm>
            <a:off x="577850" y="1104900"/>
            <a:ext cx="8123238" cy="5095875"/>
            <a:chOff x="364" y="696"/>
            <a:chExt cx="5117" cy="3210"/>
          </a:xfrm>
        </p:grpSpPr>
        <p:sp>
          <p:nvSpPr>
            <p:cNvPr id="1035" name="Line 56"/>
            <p:cNvSpPr>
              <a:spLocks noChangeShapeType="1"/>
            </p:cNvSpPr>
            <p:nvPr/>
          </p:nvSpPr>
          <p:spPr bwMode="auto">
            <a:xfrm>
              <a:off x="364" y="696"/>
              <a:ext cx="0" cy="321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87A5B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a:p>
          </p:txBody>
        </p:sp>
        <p:sp>
          <p:nvSpPr>
            <p:cNvPr id="1036" name="Line 57"/>
            <p:cNvSpPr>
              <a:spLocks noChangeShapeType="1"/>
            </p:cNvSpPr>
            <p:nvPr/>
          </p:nvSpPr>
          <p:spPr bwMode="auto">
            <a:xfrm>
              <a:off x="364" y="3906"/>
              <a:ext cx="511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87A5B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a:p>
          </p:txBody>
        </p:sp>
        <p:sp>
          <p:nvSpPr>
            <p:cNvPr id="1037" name="Line 58"/>
            <p:cNvSpPr>
              <a:spLocks noChangeShapeType="1"/>
            </p:cNvSpPr>
            <p:nvPr/>
          </p:nvSpPr>
          <p:spPr bwMode="auto">
            <a:xfrm>
              <a:off x="5481" y="696"/>
              <a:ext cx="0" cy="321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87A5B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a:p>
          </p:txBody>
        </p:sp>
        <p:sp>
          <p:nvSpPr>
            <p:cNvPr id="1038" name="Line 59"/>
            <p:cNvSpPr>
              <a:spLocks noChangeShapeType="1"/>
            </p:cNvSpPr>
            <p:nvPr/>
          </p:nvSpPr>
          <p:spPr bwMode="auto">
            <a:xfrm>
              <a:off x="364" y="963"/>
              <a:ext cx="511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87A5B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a:p>
          </p:txBody>
        </p:sp>
        <p:sp>
          <p:nvSpPr>
            <p:cNvPr id="1039" name="Line 60"/>
            <p:cNvSpPr>
              <a:spLocks noChangeShapeType="1"/>
            </p:cNvSpPr>
            <p:nvPr/>
          </p:nvSpPr>
          <p:spPr bwMode="auto">
            <a:xfrm>
              <a:off x="364" y="696"/>
              <a:ext cx="511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87A5B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DE"/>
            </a:p>
          </p:txBody>
        </p:sp>
      </p:grpSp>
      <p:pic>
        <p:nvPicPr>
          <p:cNvPr id="1034" name="Grafik 1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08888" y="6443663"/>
            <a:ext cx="1143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2" r:id="rId1"/>
    <p:sldLayoutId id="2147483713" r:id="rId2"/>
    <p:sldLayoutId id="2147483714" r:id="rId3"/>
    <p:sldLayoutId id="2147483715" r:id="rId4"/>
    <p:sldLayoutId id="2147483716" r:id="rId5"/>
    <p:sldLayoutId id="2147483717" r:id="rId6"/>
    <p:sldLayoutId id="2147483723" r:id="rId7"/>
    <p:sldLayoutId id="2147483718" r:id="rId8"/>
    <p:sldLayoutId id="2147483719" r:id="rId9"/>
    <p:sldLayoutId id="2147483720" r:id="rId10"/>
    <p:sldLayoutId id="2147483721" r:id="rId11"/>
  </p:sldLayoutIdLst>
  <p:transition spd="med">
    <p:wheel spokes="2"/>
  </p:transition>
  <p:hf hdr="0"/>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defRPr>
      </a:lvl2pPr>
      <a:lvl3pPr algn="l" rtl="0" eaLnBrk="1" fontAlgn="base" hangingPunct="1">
        <a:spcBef>
          <a:spcPct val="0"/>
        </a:spcBef>
        <a:spcAft>
          <a:spcPct val="0"/>
        </a:spcAft>
        <a:defRPr sz="2000" b="1">
          <a:solidFill>
            <a:schemeClr val="tx2"/>
          </a:solidFill>
          <a:latin typeface="Arial" charset="0"/>
        </a:defRPr>
      </a:lvl3pPr>
      <a:lvl4pPr algn="l" rtl="0" eaLnBrk="1" fontAlgn="base" hangingPunct="1">
        <a:spcBef>
          <a:spcPct val="0"/>
        </a:spcBef>
        <a:spcAft>
          <a:spcPct val="0"/>
        </a:spcAft>
        <a:defRPr sz="2000" b="1">
          <a:solidFill>
            <a:schemeClr val="tx2"/>
          </a:solidFill>
          <a:latin typeface="Arial" charset="0"/>
        </a:defRPr>
      </a:lvl4pPr>
      <a:lvl5pPr algn="l" rtl="0" eaLnBrk="1" fontAlgn="base" hangingPunct="1">
        <a:spcBef>
          <a:spcPct val="0"/>
        </a:spcBef>
        <a:spcAft>
          <a:spcPct val="0"/>
        </a:spcAft>
        <a:defRPr sz="2000" b="1">
          <a:solidFill>
            <a:schemeClr val="tx2"/>
          </a:solidFill>
          <a:latin typeface="Arial" charset="0"/>
        </a:defRPr>
      </a:lvl5pPr>
      <a:lvl6pPr marL="457200" algn="l" rtl="0" eaLnBrk="1" fontAlgn="base" hangingPunct="1">
        <a:spcBef>
          <a:spcPct val="0"/>
        </a:spcBef>
        <a:spcAft>
          <a:spcPct val="0"/>
        </a:spcAft>
        <a:defRPr sz="2000" b="1">
          <a:solidFill>
            <a:schemeClr val="tx2"/>
          </a:solidFill>
          <a:latin typeface="Arial" charset="0"/>
        </a:defRPr>
      </a:lvl6pPr>
      <a:lvl7pPr marL="914400" algn="l" rtl="0" eaLnBrk="1" fontAlgn="base" hangingPunct="1">
        <a:spcBef>
          <a:spcPct val="0"/>
        </a:spcBef>
        <a:spcAft>
          <a:spcPct val="0"/>
        </a:spcAft>
        <a:defRPr sz="2000" b="1">
          <a:solidFill>
            <a:schemeClr val="tx2"/>
          </a:solidFill>
          <a:latin typeface="Arial" charset="0"/>
        </a:defRPr>
      </a:lvl7pPr>
      <a:lvl8pPr marL="1371600" algn="l" rtl="0" eaLnBrk="1" fontAlgn="base" hangingPunct="1">
        <a:spcBef>
          <a:spcPct val="0"/>
        </a:spcBef>
        <a:spcAft>
          <a:spcPct val="0"/>
        </a:spcAft>
        <a:defRPr sz="2000" b="1">
          <a:solidFill>
            <a:schemeClr val="tx2"/>
          </a:solidFill>
          <a:latin typeface="Arial" charset="0"/>
        </a:defRPr>
      </a:lvl8pPr>
      <a:lvl9pPr marL="1828800" algn="l" rtl="0" eaLnBrk="1" fontAlgn="base" hangingPunct="1">
        <a:spcBef>
          <a:spcPct val="0"/>
        </a:spcBef>
        <a:spcAft>
          <a:spcPct val="0"/>
        </a:spcAft>
        <a:defRPr sz="2000" b="1">
          <a:solidFill>
            <a:schemeClr val="tx2"/>
          </a:solidFill>
          <a:latin typeface="Arial" charset="0"/>
        </a:defRPr>
      </a:lvl9pPr>
    </p:titleStyle>
    <p:bodyStyle>
      <a:lvl1pPr marL="342900" indent="-342900" algn="l" rtl="0" eaLnBrk="1" fontAlgn="base" hangingPunct="1">
        <a:spcBef>
          <a:spcPct val="20000"/>
        </a:spcBef>
        <a:spcAft>
          <a:spcPct val="0"/>
        </a:spcAft>
        <a:buBlip>
          <a:blip r:embed="rId14"/>
        </a:buBlip>
        <a:defRPr>
          <a:solidFill>
            <a:schemeClr val="tx1"/>
          </a:solidFill>
          <a:latin typeface="+mn-lt"/>
          <a:ea typeface="+mn-ea"/>
          <a:cs typeface="+mn-cs"/>
        </a:defRPr>
      </a:lvl1pPr>
      <a:lvl2pPr marL="693738" indent="-349250" algn="l" rtl="0" eaLnBrk="1" fontAlgn="base" hangingPunct="1">
        <a:spcBef>
          <a:spcPct val="20000"/>
        </a:spcBef>
        <a:spcAft>
          <a:spcPct val="0"/>
        </a:spcAft>
        <a:buFont typeface="Arial" panose="020B0604020202020204" pitchFamily="34" charset="0"/>
        <a:buBlip>
          <a:blip r:embed="rId15"/>
        </a:buBlip>
        <a:defRPr sz="1600">
          <a:solidFill>
            <a:schemeClr val="tx1"/>
          </a:solidFill>
          <a:latin typeface="+mn-lt"/>
        </a:defRPr>
      </a:lvl2pPr>
      <a:lvl3pPr marL="1011238" indent="-315913" algn="l" rtl="0" eaLnBrk="1" fontAlgn="base" hangingPunct="1">
        <a:spcBef>
          <a:spcPct val="20000"/>
        </a:spcBef>
        <a:spcAft>
          <a:spcPct val="0"/>
        </a:spcAft>
        <a:buFont typeface="Wingdings" panose="05000000000000000000" pitchFamily="2" charset="2"/>
        <a:buChar char="§"/>
        <a:defRPr sz="1400">
          <a:solidFill>
            <a:schemeClr val="tx1"/>
          </a:solidFill>
          <a:latin typeface="+mn-lt"/>
        </a:defRPr>
      </a:lvl3pPr>
      <a:lvl4pPr marL="1304925" indent="-292100" algn="l" rtl="0" eaLnBrk="1" fontAlgn="base" hangingPunct="1">
        <a:spcBef>
          <a:spcPct val="20000"/>
        </a:spcBef>
        <a:spcAft>
          <a:spcPct val="0"/>
        </a:spcAft>
        <a:buChar char="-"/>
        <a:defRPr sz="1200">
          <a:solidFill>
            <a:schemeClr val="tx1"/>
          </a:solidFill>
          <a:latin typeface="+mn-lt"/>
        </a:defRPr>
      </a:lvl4pPr>
      <a:lvl5pPr marL="1611313" indent="-304800" algn="l" rtl="0" eaLnBrk="1" fontAlgn="base" hangingPunct="1">
        <a:spcBef>
          <a:spcPct val="20000"/>
        </a:spcBef>
        <a:spcAft>
          <a:spcPct val="0"/>
        </a:spcAft>
        <a:buChar char="-"/>
        <a:defRPr>
          <a:solidFill>
            <a:schemeClr val="tx1"/>
          </a:solidFill>
          <a:latin typeface="+mn-lt"/>
        </a:defRPr>
      </a:lvl5pPr>
      <a:lvl6pPr marL="2068513" indent="-304800" algn="l" rtl="0" eaLnBrk="1" fontAlgn="base" hangingPunct="1">
        <a:spcBef>
          <a:spcPct val="20000"/>
        </a:spcBef>
        <a:spcAft>
          <a:spcPct val="0"/>
        </a:spcAft>
        <a:buChar char="-"/>
        <a:defRPr>
          <a:solidFill>
            <a:schemeClr val="tx1"/>
          </a:solidFill>
          <a:latin typeface="+mn-lt"/>
        </a:defRPr>
      </a:lvl6pPr>
      <a:lvl7pPr marL="2525713" indent="-304800" algn="l" rtl="0" eaLnBrk="1" fontAlgn="base" hangingPunct="1">
        <a:spcBef>
          <a:spcPct val="20000"/>
        </a:spcBef>
        <a:spcAft>
          <a:spcPct val="0"/>
        </a:spcAft>
        <a:buChar char="-"/>
        <a:defRPr>
          <a:solidFill>
            <a:schemeClr val="tx1"/>
          </a:solidFill>
          <a:latin typeface="+mn-lt"/>
        </a:defRPr>
      </a:lvl7pPr>
      <a:lvl8pPr marL="2982913" indent="-304800" algn="l" rtl="0" eaLnBrk="1" fontAlgn="base" hangingPunct="1">
        <a:spcBef>
          <a:spcPct val="20000"/>
        </a:spcBef>
        <a:spcAft>
          <a:spcPct val="0"/>
        </a:spcAft>
        <a:buChar char="-"/>
        <a:defRPr>
          <a:solidFill>
            <a:schemeClr val="tx1"/>
          </a:solidFill>
          <a:latin typeface="+mn-lt"/>
        </a:defRPr>
      </a:lvl8pPr>
      <a:lvl9pPr marL="3440113" indent="-3048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hyperlink" Target="mailto:hagenlocher@ehs.unu.edu" TargetMode="External"/><Relationship Id="rId3" Type="http://schemas.openxmlformats.org/officeDocument/2006/relationships/image" Target="../media/image2.png"/><Relationship Id="rId7" Type="http://schemas.openxmlformats.org/officeDocument/2006/relationships/hyperlink" Target="http://www.iabg.de/" TargetMode="External"/><Relationship Id="rId12" Type="http://schemas.openxmlformats.org/officeDocument/2006/relationships/hyperlink" Target="mailto:soniaayed_urbaniste@yahoo.f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malmberg@iabg.de" TargetMode="External"/><Relationship Id="rId11" Type="http://schemas.openxmlformats.org/officeDocument/2006/relationships/hyperlink" Target="mailto:neilarokbani@yahoo.fr" TargetMode="External"/><Relationship Id="rId5" Type="http://schemas.openxmlformats.org/officeDocument/2006/relationships/hyperlink" Target="mailto:Bellert@iabg.de" TargetMode="External"/><Relationship Id="rId10" Type="http://schemas.openxmlformats.org/officeDocument/2006/relationships/hyperlink" Target="http://ehs.unu.edu/" TargetMode="External"/><Relationship Id="rId4" Type="http://schemas.openxmlformats.org/officeDocument/2006/relationships/image" Target="../media/image3.png"/><Relationship Id="rId9" Type="http://schemas.openxmlformats.org/officeDocument/2006/relationships/hyperlink" Target="mailto:garschagen@ehs.un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4_Project_Plan/DGEcho_UDRASP_Time_schedule_D2._gekxlsx.xlsx"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21" name="Grafik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308" y="4803967"/>
            <a:ext cx="2357177" cy="1346381"/>
          </a:xfrm>
          <a:prstGeom prst="rect">
            <a:avLst/>
          </a:prstGeom>
        </p:spPr>
      </p:pic>
      <p:pic>
        <p:nvPicPr>
          <p:cNvPr id="24" name="Image 23"/>
          <p:cNvPicPr>
            <a:picLocks noChangeAspect="1"/>
          </p:cNvPicPr>
          <p:nvPr/>
        </p:nvPicPr>
        <p:blipFill>
          <a:blip r:embed="rId5"/>
          <a:stretch>
            <a:fillRect/>
          </a:stretch>
        </p:blipFill>
        <p:spPr>
          <a:xfrm>
            <a:off x="7582829" y="4844656"/>
            <a:ext cx="1112325" cy="515431"/>
          </a:xfrm>
          <a:prstGeom prst="rect">
            <a:avLst/>
          </a:prstGeom>
        </p:spPr>
      </p:pic>
      <p:sp>
        <p:nvSpPr>
          <p:cNvPr id="4099" name="Foliennummernplatzhalter 2"/>
          <p:cNvSpPr>
            <a:spLocks noGrp="1"/>
          </p:cNvSpPr>
          <p:nvPr>
            <p:ph type="sldNum" sz="quarter" idx="11"/>
          </p:nvPr>
        </p:nvSpPr>
        <p:spPr>
          <a:noFill/>
        </p:spPr>
        <p:txBody>
          <a:bodyPr/>
          <a:lstStyle>
            <a:lvl1pPr eaLnBrk="0" hangingPunct="0">
              <a:spcBef>
                <a:spcPct val="20000"/>
              </a:spcBef>
              <a:buBlip>
                <a:blip r:embed="rId6"/>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7"/>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2613A85E-45AB-4662-886A-9E32AC03C537}" type="slidenum">
              <a:rPr lang="de-DE" altLang="de-DE"/>
              <a:pPr eaLnBrk="1" hangingPunct="1">
                <a:spcBef>
                  <a:spcPct val="0"/>
                </a:spcBef>
                <a:buFontTx/>
                <a:buNone/>
              </a:pPr>
              <a:t>1</a:t>
            </a:fld>
            <a:endParaRPr lang="de-DE" altLang="de-DE"/>
          </a:p>
        </p:txBody>
      </p:sp>
      <p:sp>
        <p:nvSpPr>
          <p:cNvPr id="4100" name="Datumsplatzhalter 3"/>
          <p:cNvSpPr>
            <a:spLocks noGrp="1"/>
          </p:cNvSpPr>
          <p:nvPr>
            <p:ph type="dt" sz="quarter" idx="12"/>
          </p:nvPr>
        </p:nvSpPr>
        <p:spPr>
          <a:noFill/>
        </p:spPr>
        <p:txBody>
          <a:bodyPr/>
          <a:lstStyle>
            <a:lvl1pPr eaLnBrk="0" hangingPunct="0">
              <a:spcBef>
                <a:spcPct val="20000"/>
              </a:spcBef>
              <a:buBlip>
                <a:blip r:embed="rId6"/>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7"/>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01ADB19E-C2FE-40B9-BE44-39BF943904AD}" type="datetime1">
              <a:rPr lang="de-DE" altLang="de-DE" smtClean="0"/>
              <a:pPr eaLnBrk="1" hangingPunct="1">
                <a:spcBef>
                  <a:spcPct val="0"/>
                </a:spcBef>
                <a:buFontTx/>
                <a:buNone/>
              </a:pPr>
              <a:t>11.01.2017</a:t>
            </a:fld>
            <a:endParaRPr lang="de-DE" altLang="de-DE"/>
          </a:p>
        </p:txBody>
      </p:sp>
      <p:sp>
        <p:nvSpPr>
          <p:cNvPr id="4103" name="Rectangle 17"/>
          <p:cNvSpPr>
            <a:spLocks noChangeArrowheads="1"/>
          </p:cNvSpPr>
          <p:nvPr/>
        </p:nvSpPr>
        <p:spPr bwMode="auto">
          <a:xfrm>
            <a:off x="163286" y="1719932"/>
            <a:ext cx="877388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20000"/>
              </a:spcBef>
              <a:buBlip>
                <a:blip r:embed="rId6"/>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7"/>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de-DE" sz="2800" b="1" dirty="0">
                <a:solidFill>
                  <a:schemeClr val="bg1"/>
                </a:solidFill>
              </a:rPr>
              <a:t>UD-RASP - Urban Disaster Resilience through </a:t>
            </a:r>
          </a:p>
          <a:p>
            <a:pPr algn="ctr" eaLnBrk="1" hangingPunct="1">
              <a:spcBef>
                <a:spcPct val="0"/>
              </a:spcBef>
              <a:buFontTx/>
              <a:buNone/>
            </a:pPr>
            <a:r>
              <a:rPr lang="en-US" altLang="de-DE" sz="2800" b="1" dirty="0">
                <a:solidFill>
                  <a:schemeClr val="bg1"/>
                </a:solidFill>
              </a:rPr>
              <a:t>Risk Assessment and Sustainable Planning</a:t>
            </a:r>
          </a:p>
          <a:p>
            <a:pPr algn="ctr" eaLnBrk="1" hangingPunct="1">
              <a:spcBef>
                <a:spcPct val="0"/>
              </a:spcBef>
              <a:buNone/>
            </a:pPr>
            <a:r>
              <a:rPr lang="de-DE" altLang="de-DE" sz="2400" b="1" dirty="0">
                <a:solidFill>
                  <a:schemeClr val="bg1"/>
                </a:solidFill>
              </a:rPr>
              <a:t/>
            </a:r>
            <a:br>
              <a:rPr lang="de-DE" altLang="de-DE" sz="2400" b="1" dirty="0">
                <a:solidFill>
                  <a:schemeClr val="bg1"/>
                </a:solidFill>
              </a:rPr>
            </a:br>
            <a:r>
              <a:rPr lang="de-DE" altLang="de-DE" sz="1800" b="1" dirty="0" err="1">
                <a:solidFill>
                  <a:schemeClr val="bg1"/>
                </a:solidFill>
              </a:rPr>
              <a:t>Coordinated</a:t>
            </a:r>
            <a:r>
              <a:rPr lang="de-DE" altLang="de-DE" sz="1800" b="1" dirty="0">
                <a:solidFill>
                  <a:schemeClr val="bg1"/>
                </a:solidFill>
              </a:rPr>
              <a:t> </a:t>
            </a:r>
            <a:r>
              <a:rPr lang="de-DE" altLang="de-DE" sz="1800" b="1" dirty="0" err="1">
                <a:solidFill>
                  <a:schemeClr val="bg1"/>
                </a:solidFill>
              </a:rPr>
              <a:t>by</a:t>
            </a:r>
            <a:r>
              <a:rPr lang="de-DE" altLang="de-DE" sz="1800" b="1" dirty="0">
                <a:solidFill>
                  <a:schemeClr val="bg1"/>
                </a:solidFill>
              </a:rPr>
              <a:t> </a:t>
            </a:r>
            <a:endParaRPr lang="de-DE" altLang="de-DE" sz="1800" b="1" dirty="0" smtClean="0">
              <a:solidFill>
                <a:schemeClr val="bg1"/>
              </a:solidFill>
            </a:endParaRPr>
          </a:p>
          <a:p>
            <a:pPr algn="ctr" eaLnBrk="1" hangingPunct="1">
              <a:spcBef>
                <a:spcPct val="0"/>
              </a:spcBef>
              <a:buNone/>
            </a:pPr>
            <a:r>
              <a:rPr lang="de-DE" altLang="de-DE" sz="2000" b="1" dirty="0" smtClean="0">
                <a:solidFill>
                  <a:schemeClr val="bg1"/>
                </a:solidFill>
              </a:rPr>
              <a:t>IABG mbH Germany</a:t>
            </a:r>
          </a:p>
          <a:p>
            <a:pPr algn="ctr" eaLnBrk="1" hangingPunct="1">
              <a:spcBef>
                <a:spcPct val="0"/>
              </a:spcBef>
              <a:buNone/>
            </a:pPr>
            <a:r>
              <a:rPr lang="de-DE" altLang="de-DE" sz="1800" dirty="0" err="1" smtClean="0">
                <a:solidFill>
                  <a:schemeClr val="bg1"/>
                </a:solidFill>
              </a:rPr>
              <a:t>and</a:t>
            </a:r>
            <a:r>
              <a:rPr lang="de-DE" altLang="de-DE" sz="1800" dirty="0" smtClean="0">
                <a:solidFill>
                  <a:schemeClr val="bg1"/>
                </a:solidFill>
              </a:rPr>
              <a:t> </a:t>
            </a:r>
            <a:endParaRPr lang="de-DE" altLang="de-DE" sz="1800" dirty="0" smtClean="0">
              <a:solidFill>
                <a:schemeClr val="bg1"/>
              </a:solidFill>
            </a:endParaRPr>
          </a:p>
          <a:p>
            <a:pPr algn="ctr" eaLnBrk="1" hangingPunct="1">
              <a:spcBef>
                <a:spcPct val="0"/>
              </a:spcBef>
              <a:buNone/>
            </a:pPr>
            <a:endParaRPr lang="de-DE" altLang="de-DE" sz="1600" dirty="0" smtClean="0">
              <a:solidFill>
                <a:schemeClr val="bg1"/>
              </a:solidFill>
            </a:endParaRPr>
          </a:p>
          <a:p>
            <a:pPr algn="ctr" eaLnBrk="1" hangingPunct="1">
              <a:spcBef>
                <a:spcPct val="0"/>
              </a:spcBef>
              <a:buNone/>
            </a:pPr>
            <a:r>
              <a:rPr lang="de-DE" altLang="de-DE" sz="1800" b="1" dirty="0">
                <a:solidFill>
                  <a:schemeClr val="bg1"/>
                </a:solidFill>
              </a:rPr>
              <a:t>Project Partners</a:t>
            </a:r>
          </a:p>
          <a:p>
            <a:pPr algn="ctr" eaLnBrk="1" hangingPunct="1">
              <a:spcBef>
                <a:spcPct val="0"/>
              </a:spcBef>
              <a:buNone/>
            </a:pPr>
            <a:r>
              <a:rPr lang="de-DE" altLang="de-DE" sz="1800" dirty="0">
                <a:solidFill>
                  <a:schemeClr val="bg1"/>
                </a:solidFill>
              </a:rPr>
              <a:t>United </a:t>
            </a:r>
            <a:r>
              <a:rPr lang="de-DE" altLang="de-DE" sz="1800" dirty="0" err="1">
                <a:solidFill>
                  <a:schemeClr val="bg1"/>
                </a:solidFill>
              </a:rPr>
              <a:t>Nations</a:t>
            </a:r>
            <a:r>
              <a:rPr lang="de-DE" altLang="de-DE" sz="1800" dirty="0">
                <a:solidFill>
                  <a:schemeClr val="bg1"/>
                </a:solidFill>
              </a:rPr>
              <a:t> University, Institute </a:t>
            </a:r>
            <a:r>
              <a:rPr lang="de-DE" altLang="de-DE" sz="1800" dirty="0" err="1">
                <a:solidFill>
                  <a:schemeClr val="bg1"/>
                </a:solidFill>
              </a:rPr>
              <a:t>for</a:t>
            </a:r>
            <a:r>
              <a:rPr lang="de-DE" altLang="de-DE" sz="1800" dirty="0">
                <a:solidFill>
                  <a:schemeClr val="bg1"/>
                </a:solidFill>
              </a:rPr>
              <a:t> Environment </a:t>
            </a:r>
            <a:r>
              <a:rPr lang="de-DE" altLang="de-DE" sz="1800" dirty="0" err="1">
                <a:solidFill>
                  <a:schemeClr val="bg1"/>
                </a:solidFill>
              </a:rPr>
              <a:t>and</a:t>
            </a:r>
            <a:r>
              <a:rPr lang="de-DE" altLang="de-DE" sz="1800" dirty="0">
                <a:solidFill>
                  <a:schemeClr val="bg1"/>
                </a:solidFill>
              </a:rPr>
              <a:t> Human Security (UNU-EHS</a:t>
            </a:r>
            <a:r>
              <a:rPr lang="de-DE" altLang="de-DE" sz="1800" dirty="0" smtClean="0">
                <a:solidFill>
                  <a:schemeClr val="bg1"/>
                </a:solidFill>
              </a:rPr>
              <a:t>)</a:t>
            </a:r>
            <a:endParaRPr lang="de-DE" altLang="de-DE" sz="1800" dirty="0">
              <a:solidFill>
                <a:schemeClr val="bg1"/>
              </a:solidFill>
            </a:endParaRPr>
          </a:p>
          <a:p>
            <a:pPr algn="ctr" eaLnBrk="1" hangingPunct="1">
              <a:spcBef>
                <a:spcPct val="0"/>
              </a:spcBef>
              <a:buNone/>
            </a:pPr>
            <a:r>
              <a:rPr lang="de-DE" altLang="de-DE" sz="1800" dirty="0" err="1">
                <a:solidFill>
                  <a:schemeClr val="bg1"/>
                </a:solidFill>
              </a:rPr>
              <a:t>Municipality</a:t>
            </a:r>
            <a:r>
              <a:rPr lang="de-DE" altLang="de-DE" sz="1800" dirty="0">
                <a:solidFill>
                  <a:schemeClr val="bg1"/>
                </a:solidFill>
              </a:rPr>
              <a:t> </a:t>
            </a:r>
            <a:r>
              <a:rPr lang="de-DE" altLang="de-DE" sz="1800" dirty="0" err="1">
                <a:solidFill>
                  <a:schemeClr val="bg1"/>
                </a:solidFill>
              </a:rPr>
              <a:t>of</a:t>
            </a:r>
            <a:r>
              <a:rPr lang="de-DE" altLang="de-DE" sz="1800" dirty="0">
                <a:solidFill>
                  <a:schemeClr val="bg1"/>
                </a:solidFill>
              </a:rPr>
              <a:t> Monastir (</a:t>
            </a:r>
            <a:r>
              <a:rPr lang="de-DE" altLang="de-DE" sz="1800" dirty="0" err="1">
                <a:solidFill>
                  <a:schemeClr val="bg1"/>
                </a:solidFill>
              </a:rPr>
              <a:t>Tunisia</a:t>
            </a:r>
            <a:r>
              <a:rPr lang="de-DE" altLang="de-DE" sz="1800" dirty="0">
                <a:solidFill>
                  <a:schemeClr val="bg1"/>
                </a:solidFill>
              </a:rPr>
              <a:t>) </a:t>
            </a:r>
          </a:p>
        </p:txBody>
      </p:sp>
      <p:pic>
        <p:nvPicPr>
          <p:cNvPr id="20" name="Picture 2" descr="Bildergebnis für logo commission europeen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2703" y="260148"/>
            <a:ext cx="2028892" cy="1178756"/>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17055" y="5254450"/>
            <a:ext cx="705588" cy="895898"/>
          </a:xfrm>
          <a:prstGeom prst="rect">
            <a:avLst/>
          </a:prstGeom>
        </p:spPr>
      </p:pic>
      <p:sp>
        <p:nvSpPr>
          <p:cNvPr id="3" name="Rectangle 2"/>
          <p:cNvSpPr/>
          <p:nvPr/>
        </p:nvSpPr>
        <p:spPr>
          <a:xfrm>
            <a:off x="1772579" y="5444745"/>
            <a:ext cx="5810250" cy="338554"/>
          </a:xfrm>
          <a:prstGeom prst="rect">
            <a:avLst/>
          </a:prstGeom>
        </p:spPr>
        <p:txBody>
          <a:bodyPr wrap="square">
            <a:spAutoFit/>
          </a:bodyPr>
          <a:lstStyle/>
          <a:p>
            <a:pPr algn="ctr">
              <a:spcBef>
                <a:spcPts val="600"/>
              </a:spcBef>
              <a:spcAft>
                <a:spcPts val="600"/>
              </a:spcAft>
            </a:pPr>
            <a:r>
              <a:rPr lang="en-GB" sz="1600" b="1" dirty="0">
                <a:solidFill>
                  <a:schemeClr val="bg1"/>
                </a:solidFill>
              </a:rPr>
              <a:t>ECHO/SUB/201</a:t>
            </a:r>
            <a:r>
              <a:rPr lang="en-US" sz="1600" b="1" dirty="0">
                <a:solidFill>
                  <a:schemeClr val="bg1"/>
                </a:solidFill>
              </a:rPr>
              <a:t>6</a:t>
            </a:r>
            <a:r>
              <a:rPr lang="en-GB" sz="1600" b="1" dirty="0">
                <a:solidFill>
                  <a:schemeClr val="bg1"/>
                </a:solidFill>
              </a:rPr>
              <a:t>/740186/PREV19 </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liennummernplatzhalter 4"/>
          <p:cNvSpPr>
            <a:spLocks noGrp="1"/>
          </p:cNvSpPr>
          <p:nvPr>
            <p:ph type="sldNum" sz="quarter" idx="11"/>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BC1A1B49-A5D5-4DBA-86E5-A446E5ACE5F6}" type="slidenum">
              <a:rPr lang="de-DE" altLang="de-DE"/>
              <a:pPr eaLnBrk="1" hangingPunct="1">
                <a:spcBef>
                  <a:spcPct val="0"/>
                </a:spcBef>
                <a:buFontTx/>
                <a:buNone/>
              </a:pPr>
              <a:t>10</a:t>
            </a:fld>
            <a:endParaRPr lang="de-DE" altLang="de-DE"/>
          </a:p>
        </p:txBody>
      </p:sp>
      <p:sp>
        <p:nvSpPr>
          <p:cNvPr id="8196" name="Datumsplatzhalter 5"/>
          <p:cNvSpPr>
            <a:spLocks noGrp="1"/>
          </p:cNvSpPr>
          <p:nvPr>
            <p:ph type="dt" sz="quarter" idx="12"/>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DDC6F169-0F13-4742-B826-6C716D61F248}" type="datetime1">
              <a:rPr lang="de-DE" altLang="de-DE" smtClean="0"/>
              <a:pPr eaLnBrk="1" hangingPunct="1">
                <a:spcBef>
                  <a:spcPct val="0"/>
                </a:spcBef>
                <a:buFontTx/>
                <a:buNone/>
              </a:pPr>
              <a:t>11.01.2017</a:t>
            </a:fld>
            <a:endParaRPr lang="de-DE" altLang="de-DE" smtClean="0"/>
          </a:p>
        </p:txBody>
      </p:sp>
      <p:sp>
        <p:nvSpPr>
          <p:cNvPr id="8197" name="Rectangle 2"/>
          <p:cNvSpPr>
            <a:spLocks noGrp="1" noChangeArrowheads="1"/>
          </p:cNvSpPr>
          <p:nvPr>
            <p:ph type="title"/>
          </p:nvPr>
        </p:nvSpPr>
        <p:spPr>
          <a:xfrm>
            <a:off x="568325" y="1267104"/>
            <a:ext cx="8170863" cy="360362"/>
          </a:xfrm>
        </p:spPr>
        <p:txBody>
          <a:bodyPr/>
          <a:lstStyle/>
          <a:p>
            <a:pPr eaLnBrk="1" hangingPunct="1"/>
            <a:r>
              <a:rPr lang="de-DE" altLang="de-DE" sz="2400" dirty="0" err="1" smtClean="0"/>
              <a:t>Your</a:t>
            </a:r>
            <a:r>
              <a:rPr lang="de-DE" altLang="de-DE" sz="2400" dirty="0" smtClean="0"/>
              <a:t> </a:t>
            </a:r>
            <a:r>
              <a:rPr lang="de-DE" altLang="de-DE" sz="2400" dirty="0" err="1" smtClean="0"/>
              <a:t>contact</a:t>
            </a:r>
            <a:endParaRPr lang="de-DE" altLang="de-DE" sz="2400" dirty="0" smtClean="0"/>
          </a:p>
        </p:txBody>
      </p:sp>
      <p:sp>
        <p:nvSpPr>
          <p:cNvPr id="8198" name="Rectangle 3"/>
          <p:cNvSpPr>
            <a:spLocks noGrp="1" noChangeArrowheads="1"/>
          </p:cNvSpPr>
          <p:nvPr>
            <p:ph type="body" idx="1"/>
          </p:nvPr>
        </p:nvSpPr>
        <p:spPr>
          <a:xfrm>
            <a:off x="541430" y="2085693"/>
            <a:ext cx="2495684" cy="4160837"/>
          </a:xfrm>
        </p:spPr>
        <p:txBody>
          <a:bodyPr/>
          <a:lstStyle/>
          <a:p>
            <a:pPr eaLnBrk="1" hangingPunct="1">
              <a:buFontTx/>
              <a:buNone/>
            </a:pPr>
            <a:r>
              <a:rPr lang="de-DE" altLang="de-DE" sz="1600" b="1" dirty="0" smtClean="0"/>
              <a:t>IABG mbH</a:t>
            </a:r>
          </a:p>
          <a:p>
            <a:pPr eaLnBrk="1" hangingPunct="1">
              <a:buFontTx/>
              <a:buNone/>
            </a:pPr>
            <a:r>
              <a:rPr lang="de-DE" altLang="de-DE" sz="1600" dirty="0" smtClean="0"/>
              <a:t>Felicitas Bellert </a:t>
            </a:r>
          </a:p>
          <a:p>
            <a:pPr eaLnBrk="1" hangingPunct="1">
              <a:buFontTx/>
              <a:buNone/>
            </a:pPr>
            <a:r>
              <a:rPr lang="de-DE" altLang="de-DE" sz="1600" dirty="0" smtClean="0"/>
              <a:t>Dr. Rainer Malmberg</a:t>
            </a:r>
          </a:p>
          <a:p>
            <a:pPr eaLnBrk="1" hangingPunct="1">
              <a:buFontTx/>
              <a:buNone/>
            </a:pPr>
            <a:r>
              <a:rPr lang="de-DE" altLang="de-DE" sz="1600" dirty="0" smtClean="0"/>
              <a:t>Einsteinstrasse </a:t>
            </a:r>
            <a:r>
              <a:rPr lang="de-DE" altLang="de-DE" sz="1600" dirty="0" smtClean="0"/>
              <a:t>20</a:t>
            </a:r>
          </a:p>
          <a:p>
            <a:pPr eaLnBrk="1" hangingPunct="1">
              <a:buFontTx/>
              <a:buNone/>
            </a:pPr>
            <a:r>
              <a:rPr lang="de-DE" altLang="de-DE" sz="1600" dirty="0" smtClean="0"/>
              <a:t>85521 Ottobrunn</a:t>
            </a:r>
          </a:p>
          <a:p>
            <a:pPr eaLnBrk="1" hangingPunct="1">
              <a:buFontTx/>
              <a:buNone/>
            </a:pPr>
            <a:r>
              <a:rPr lang="de-DE" altLang="de-DE" sz="1600" dirty="0" smtClean="0"/>
              <a:t>Germany</a:t>
            </a:r>
          </a:p>
          <a:p>
            <a:pPr eaLnBrk="1" hangingPunct="1">
              <a:buFontTx/>
              <a:buNone/>
            </a:pPr>
            <a:r>
              <a:rPr lang="de-DE" altLang="de-DE" sz="1600" dirty="0" smtClean="0"/>
              <a:t>Phone  +49 89 6088-3299</a:t>
            </a:r>
          </a:p>
          <a:p>
            <a:pPr eaLnBrk="1" hangingPunct="1">
              <a:buFontTx/>
              <a:buNone/>
            </a:pPr>
            <a:r>
              <a:rPr lang="de-DE" altLang="de-DE" sz="1400" dirty="0" smtClean="0">
                <a:solidFill>
                  <a:schemeClr val="tx2"/>
                </a:solidFill>
                <a:hlinkClick r:id="rId5"/>
              </a:rPr>
              <a:t>b</a:t>
            </a:r>
            <a:r>
              <a:rPr lang="de-DE" altLang="de-DE" sz="1400" dirty="0" smtClean="0">
                <a:solidFill>
                  <a:schemeClr val="tx2"/>
                </a:solidFill>
                <a:hlinkClick r:id="rId5"/>
              </a:rPr>
              <a:t>ellert@iabg.de</a:t>
            </a:r>
            <a:endParaRPr lang="de-DE" altLang="de-DE" sz="1400" dirty="0" smtClean="0">
              <a:solidFill>
                <a:schemeClr val="tx2"/>
              </a:solidFill>
            </a:endParaRPr>
          </a:p>
          <a:p>
            <a:pPr eaLnBrk="1" hangingPunct="1">
              <a:buFontTx/>
              <a:buNone/>
            </a:pPr>
            <a:r>
              <a:rPr lang="de-DE" altLang="de-DE" sz="1400" dirty="0" smtClean="0">
                <a:solidFill>
                  <a:schemeClr val="tx2"/>
                </a:solidFill>
                <a:hlinkClick r:id="rId6"/>
              </a:rPr>
              <a:t>malmberg@iabg.de</a:t>
            </a:r>
            <a:endParaRPr lang="de-DE" altLang="de-DE" sz="1400" dirty="0" smtClean="0">
              <a:solidFill>
                <a:schemeClr val="tx2"/>
              </a:solidFill>
            </a:endParaRPr>
          </a:p>
          <a:p>
            <a:pPr eaLnBrk="1" hangingPunct="1">
              <a:buFontTx/>
              <a:buNone/>
            </a:pPr>
            <a:r>
              <a:rPr lang="de-DE" altLang="de-DE" sz="1400" dirty="0" smtClean="0">
                <a:solidFill>
                  <a:schemeClr val="tx2"/>
                </a:solidFill>
                <a:hlinkClick r:id="rId7"/>
              </a:rPr>
              <a:t>www.iabg.de</a:t>
            </a:r>
            <a:endParaRPr lang="de-DE" altLang="de-DE" sz="1400" dirty="0" smtClean="0">
              <a:solidFill>
                <a:schemeClr val="tx2"/>
              </a:solidFill>
            </a:endParaRPr>
          </a:p>
        </p:txBody>
      </p:sp>
      <p:sp>
        <p:nvSpPr>
          <p:cNvPr id="6" name="Rectangle 3"/>
          <p:cNvSpPr txBox="1">
            <a:spLocks noChangeArrowheads="1"/>
          </p:cNvSpPr>
          <p:nvPr/>
        </p:nvSpPr>
        <p:spPr bwMode="auto">
          <a:xfrm>
            <a:off x="3184888" y="2071827"/>
            <a:ext cx="2772636" cy="416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a:solidFill>
                  <a:schemeClr val="tx1"/>
                </a:solidFill>
                <a:latin typeface="+mn-lt"/>
                <a:ea typeface="+mn-ea"/>
                <a:cs typeface="+mn-cs"/>
              </a:defRPr>
            </a:lvl1pPr>
            <a:lvl2pPr marL="693738" indent="-349250" algn="l" rtl="0" eaLnBrk="1" fontAlgn="base" hangingPunct="1">
              <a:spcBef>
                <a:spcPct val="20000"/>
              </a:spcBef>
              <a:spcAft>
                <a:spcPct val="0"/>
              </a:spcAft>
              <a:buFont typeface="Arial" panose="020B0604020202020204" pitchFamily="34" charset="0"/>
              <a:buBlip>
                <a:blip r:embed="rId4"/>
              </a:buBlip>
              <a:defRPr sz="1600">
                <a:solidFill>
                  <a:schemeClr val="tx1"/>
                </a:solidFill>
                <a:latin typeface="+mn-lt"/>
              </a:defRPr>
            </a:lvl2pPr>
            <a:lvl3pPr marL="1011238" indent="-315913" algn="l" rtl="0" eaLnBrk="1" fontAlgn="base" hangingPunct="1">
              <a:spcBef>
                <a:spcPct val="20000"/>
              </a:spcBef>
              <a:spcAft>
                <a:spcPct val="0"/>
              </a:spcAft>
              <a:buFont typeface="Wingdings" panose="05000000000000000000" pitchFamily="2" charset="2"/>
              <a:buChar char="§"/>
              <a:defRPr sz="1400">
                <a:solidFill>
                  <a:schemeClr val="tx1"/>
                </a:solidFill>
                <a:latin typeface="+mn-lt"/>
              </a:defRPr>
            </a:lvl3pPr>
            <a:lvl4pPr marL="1304925" indent="-292100" algn="l" rtl="0" eaLnBrk="1" fontAlgn="base" hangingPunct="1">
              <a:spcBef>
                <a:spcPct val="20000"/>
              </a:spcBef>
              <a:spcAft>
                <a:spcPct val="0"/>
              </a:spcAft>
              <a:buChar char="-"/>
              <a:defRPr sz="1200">
                <a:solidFill>
                  <a:schemeClr val="tx1"/>
                </a:solidFill>
                <a:latin typeface="+mn-lt"/>
              </a:defRPr>
            </a:lvl4pPr>
            <a:lvl5pPr marL="1611313" indent="-304800" algn="l" rtl="0" eaLnBrk="1" fontAlgn="base" hangingPunct="1">
              <a:spcBef>
                <a:spcPct val="20000"/>
              </a:spcBef>
              <a:spcAft>
                <a:spcPct val="0"/>
              </a:spcAft>
              <a:buChar char="-"/>
              <a:defRPr>
                <a:solidFill>
                  <a:schemeClr val="tx1"/>
                </a:solidFill>
                <a:latin typeface="+mn-lt"/>
              </a:defRPr>
            </a:lvl5pPr>
            <a:lvl6pPr marL="2068513" indent="-304800" algn="l" rtl="0" eaLnBrk="1" fontAlgn="base" hangingPunct="1">
              <a:spcBef>
                <a:spcPct val="20000"/>
              </a:spcBef>
              <a:spcAft>
                <a:spcPct val="0"/>
              </a:spcAft>
              <a:buChar char="-"/>
              <a:defRPr>
                <a:solidFill>
                  <a:schemeClr val="tx1"/>
                </a:solidFill>
                <a:latin typeface="+mn-lt"/>
              </a:defRPr>
            </a:lvl6pPr>
            <a:lvl7pPr marL="2525713" indent="-304800" algn="l" rtl="0" eaLnBrk="1" fontAlgn="base" hangingPunct="1">
              <a:spcBef>
                <a:spcPct val="20000"/>
              </a:spcBef>
              <a:spcAft>
                <a:spcPct val="0"/>
              </a:spcAft>
              <a:buChar char="-"/>
              <a:defRPr>
                <a:solidFill>
                  <a:schemeClr val="tx1"/>
                </a:solidFill>
                <a:latin typeface="+mn-lt"/>
              </a:defRPr>
            </a:lvl7pPr>
            <a:lvl8pPr marL="2982913" indent="-304800" algn="l" rtl="0" eaLnBrk="1" fontAlgn="base" hangingPunct="1">
              <a:spcBef>
                <a:spcPct val="20000"/>
              </a:spcBef>
              <a:spcAft>
                <a:spcPct val="0"/>
              </a:spcAft>
              <a:buChar char="-"/>
              <a:defRPr>
                <a:solidFill>
                  <a:schemeClr val="tx1"/>
                </a:solidFill>
                <a:latin typeface="+mn-lt"/>
              </a:defRPr>
            </a:lvl8pPr>
            <a:lvl9pPr marL="3440113" indent="-304800" algn="l" rtl="0" eaLnBrk="1" fontAlgn="base" hangingPunct="1">
              <a:spcBef>
                <a:spcPct val="20000"/>
              </a:spcBef>
              <a:spcAft>
                <a:spcPct val="0"/>
              </a:spcAft>
              <a:buChar char="-"/>
              <a:defRPr>
                <a:solidFill>
                  <a:schemeClr val="tx1"/>
                </a:solidFill>
                <a:latin typeface="+mn-lt"/>
              </a:defRPr>
            </a:lvl9pPr>
          </a:lstStyle>
          <a:p>
            <a:pPr>
              <a:buNone/>
            </a:pPr>
            <a:r>
              <a:rPr lang="en-US" sz="1600" b="1" dirty="0" smtClean="0"/>
              <a:t>United Nations University</a:t>
            </a:r>
          </a:p>
          <a:p>
            <a:pPr>
              <a:buNone/>
            </a:pPr>
            <a:r>
              <a:rPr lang="de-DE" altLang="de-DE" sz="1600" kern="0" dirty="0" smtClean="0"/>
              <a:t>Dr. Michael Hagenlocher</a:t>
            </a:r>
          </a:p>
          <a:p>
            <a:pPr>
              <a:buFontTx/>
              <a:buNone/>
            </a:pPr>
            <a:r>
              <a:rPr lang="de-DE" altLang="de-DE" sz="1600" kern="0" dirty="0" smtClean="0"/>
              <a:t>Dr. Matthias Garschagen</a:t>
            </a:r>
          </a:p>
          <a:p>
            <a:pPr>
              <a:buNone/>
            </a:pPr>
            <a:r>
              <a:rPr lang="de-DE" sz="1600" dirty="0" smtClean="0"/>
              <a:t>UN </a:t>
            </a:r>
            <a:r>
              <a:rPr lang="de-DE" sz="1600" dirty="0" smtClean="0"/>
              <a:t>Campus</a:t>
            </a:r>
            <a:endParaRPr lang="de-DE" sz="1600" dirty="0"/>
          </a:p>
          <a:p>
            <a:pPr>
              <a:buNone/>
            </a:pPr>
            <a:r>
              <a:rPr lang="de-DE" sz="1600" dirty="0"/>
              <a:t>Platz der Vereinten Nationen 1</a:t>
            </a:r>
          </a:p>
          <a:p>
            <a:pPr>
              <a:buNone/>
            </a:pPr>
            <a:r>
              <a:rPr lang="de-DE" sz="1600" dirty="0"/>
              <a:t>53113 </a:t>
            </a:r>
            <a:r>
              <a:rPr lang="de-DE" sz="1600" dirty="0" smtClean="0"/>
              <a:t>Bonn </a:t>
            </a:r>
          </a:p>
          <a:p>
            <a:pPr>
              <a:buNone/>
            </a:pPr>
            <a:r>
              <a:rPr lang="de-DE" sz="1600" dirty="0" smtClean="0"/>
              <a:t>Germany</a:t>
            </a:r>
            <a:endParaRPr lang="de-DE" sz="1600" dirty="0"/>
          </a:p>
          <a:p>
            <a:pPr>
              <a:buNone/>
            </a:pPr>
            <a:r>
              <a:rPr lang="de-DE" sz="1600" dirty="0" smtClean="0"/>
              <a:t>Phone</a:t>
            </a:r>
            <a:r>
              <a:rPr lang="de-DE" sz="1600" dirty="0" smtClean="0"/>
              <a:t> </a:t>
            </a:r>
            <a:r>
              <a:rPr lang="de-DE" sz="1600" dirty="0"/>
              <a:t>+49-228-815-0250</a:t>
            </a:r>
          </a:p>
          <a:p>
            <a:pPr>
              <a:buNone/>
            </a:pPr>
            <a:r>
              <a:rPr lang="de-DE" sz="1400" dirty="0" smtClean="0">
                <a:hlinkClick r:id="rId8"/>
              </a:rPr>
              <a:t>hagenlocher@ehs.unu.edu</a:t>
            </a:r>
            <a:endParaRPr lang="de-DE" sz="1400" dirty="0" smtClean="0"/>
          </a:p>
          <a:p>
            <a:pPr>
              <a:buNone/>
            </a:pPr>
            <a:r>
              <a:rPr lang="de-DE" sz="1400" dirty="0" smtClean="0">
                <a:hlinkClick r:id="rId9"/>
              </a:rPr>
              <a:t>garschagen@ehs.unu.edu</a:t>
            </a:r>
            <a:endParaRPr lang="de-DE" sz="1400" dirty="0" smtClean="0"/>
          </a:p>
          <a:p>
            <a:pPr>
              <a:buNone/>
            </a:pPr>
            <a:r>
              <a:rPr lang="en-US" sz="1400" dirty="0" smtClean="0">
                <a:hlinkClick r:id="rId10"/>
              </a:rPr>
              <a:t>www.ehs.unu.edu</a:t>
            </a:r>
            <a:endParaRPr lang="de-DE" sz="1400" dirty="0"/>
          </a:p>
          <a:p>
            <a:pPr>
              <a:buNone/>
            </a:pPr>
            <a:r>
              <a:rPr lang="de-DE" altLang="de-DE" sz="1600" dirty="0"/>
              <a:t> </a:t>
            </a:r>
          </a:p>
          <a:p>
            <a:pPr>
              <a:buFontTx/>
              <a:buNone/>
            </a:pPr>
            <a:endParaRPr lang="de-DE" altLang="de-DE" sz="1600" kern="0" dirty="0" smtClean="0"/>
          </a:p>
        </p:txBody>
      </p:sp>
      <p:sp>
        <p:nvSpPr>
          <p:cNvPr id="7" name="Rectangle 3"/>
          <p:cNvSpPr txBox="1">
            <a:spLocks noChangeArrowheads="1"/>
          </p:cNvSpPr>
          <p:nvPr/>
        </p:nvSpPr>
        <p:spPr bwMode="auto">
          <a:xfrm>
            <a:off x="6327819" y="2071827"/>
            <a:ext cx="2495684" cy="416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a:solidFill>
                  <a:schemeClr val="tx1"/>
                </a:solidFill>
                <a:latin typeface="+mn-lt"/>
                <a:ea typeface="+mn-ea"/>
                <a:cs typeface="+mn-cs"/>
              </a:defRPr>
            </a:lvl1pPr>
            <a:lvl2pPr marL="693738" indent="-349250" algn="l" rtl="0" eaLnBrk="1" fontAlgn="base" hangingPunct="1">
              <a:spcBef>
                <a:spcPct val="20000"/>
              </a:spcBef>
              <a:spcAft>
                <a:spcPct val="0"/>
              </a:spcAft>
              <a:buFont typeface="Arial" panose="020B0604020202020204" pitchFamily="34" charset="0"/>
              <a:buBlip>
                <a:blip r:embed="rId4"/>
              </a:buBlip>
              <a:defRPr sz="1600">
                <a:solidFill>
                  <a:schemeClr val="tx1"/>
                </a:solidFill>
                <a:latin typeface="+mn-lt"/>
              </a:defRPr>
            </a:lvl2pPr>
            <a:lvl3pPr marL="1011238" indent="-315913" algn="l" rtl="0" eaLnBrk="1" fontAlgn="base" hangingPunct="1">
              <a:spcBef>
                <a:spcPct val="20000"/>
              </a:spcBef>
              <a:spcAft>
                <a:spcPct val="0"/>
              </a:spcAft>
              <a:buFont typeface="Wingdings" panose="05000000000000000000" pitchFamily="2" charset="2"/>
              <a:buChar char="§"/>
              <a:defRPr sz="1400">
                <a:solidFill>
                  <a:schemeClr val="tx1"/>
                </a:solidFill>
                <a:latin typeface="+mn-lt"/>
              </a:defRPr>
            </a:lvl3pPr>
            <a:lvl4pPr marL="1304925" indent="-292100" algn="l" rtl="0" eaLnBrk="1" fontAlgn="base" hangingPunct="1">
              <a:spcBef>
                <a:spcPct val="20000"/>
              </a:spcBef>
              <a:spcAft>
                <a:spcPct val="0"/>
              </a:spcAft>
              <a:buChar char="-"/>
              <a:defRPr sz="1200">
                <a:solidFill>
                  <a:schemeClr val="tx1"/>
                </a:solidFill>
                <a:latin typeface="+mn-lt"/>
              </a:defRPr>
            </a:lvl4pPr>
            <a:lvl5pPr marL="1611313" indent="-304800" algn="l" rtl="0" eaLnBrk="1" fontAlgn="base" hangingPunct="1">
              <a:spcBef>
                <a:spcPct val="20000"/>
              </a:spcBef>
              <a:spcAft>
                <a:spcPct val="0"/>
              </a:spcAft>
              <a:buChar char="-"/>
              <a:defRPr>
                <a:solidFill>
                  <a:schemeClr val="tx1"/>
                </a:solidFill>
                <a:latin typeface="+mn-lt"/>
              </a:defRPr>
            </a:lvl5pPr>
            <a:lvl6pPr marL="2068513" indent="-304800" algn="l" rtl="0" eaLnBrk="1" fontAlgn="base" hangingPunct="1">
              <a:spcBef>
                <a:spcPct val="20000"/>
              </a:spcBef>
              <a:spcAft>
                <a:spcPct val="0"/>
              </a:spcAft>
              <a:buChar char="-"/>
              <a:defRPr>
                <a:solidFill>
                  <a:schemeClr val="tx1"/>
                </a:solidFill>
                <a:latin typeface="+mn-lt"/>
              </a:defRPr>
            </a:lvl6pPr>
            <a:lvl7pPr marL="2525713" indent="-304800" algn="l" rtl="0" eaLnBrk="1" fontAlgn="base" hangingPunct="1">
              <a:spcBef>
                <a:spcPct val="20000"/>
              </a:spcBef>
              <a:spcAft>
                <a:spcPct val="0"/>
              </a:spcAft>
              <a:buChar char="-"/>
              <a:defRPr>
                <a:solidFill>
                  <a:schemeClr val="tx1"/>
                </a:solidFill>
                <a:latin typeface="+mn-lt"/>
              </a:defRPr>
            </a:lvl7pPr>
            <a:lvl8pPr marL="2982913" indent="-304800" algn="l" rtl="0" eaLnBrk="1" fontAlgn="base" hangingPunct="1">
              <a:spcBef>
                <a:spcPct val="20000"/>
              </a:spcBef>
              <a:spcAft>
                <a:spcPct val="0"/>
              </a:spcAft>
              <a:buChar char="-"/>
              <a:defRPr>
                <a:solidFill>
                  <a:schemeClr val="tx1"/>
                </a:solidFill>
                <a:latin typeface="+mn-lt"/>
              </a:defRPr>
            </a:lvl8pPr>
            <a:lvl9pPr marL="3440113" indent="-304800" algn="l" rtl="0" eaLnBrk="1" fontAlgn="base" hangingPunct="1">
              <a:spcBef>
                <a:spcPct val="20000"/>
              </a:spcBef>
              <a:spcAft>
                <a:spcPct val="0"/>
              </a:spcAft>
              <a:buChar char="-"/>
              <a:defRPr>
                <a:solidFill>
                  <a:schemeClr val="tx1"/>
                </a:solidFill>
                <a:latin typeface="+mn-lt"/>
              </a:defRPr>
            </a:lvl9pPr>
          </a:lstStyle>
          <a:p>
            <a:pPr>
              <a:buFontTx/>
              <a:buNone/>
            </a:pPr>
            <a:r>
              <a:rPr lang="de-DE" altLang="de-DE" sz="1600" b="1" kern="0" dirty="0" smtClean="0"/>
              <a:t>Monastir </a:t>
            </a:r>
            <a:r>
              <a:rPr lang="de-DE" altLang="de-DE" sz="1600" b="1" kern="0" dirty="0" err="1" smtClean="0"/>
              <a:t>Municipality</a:t>
            </a:r>
            <a:endParaRPr lang="de-DE" altLang="de-DE" sz="1600" b="1" kern="0" dirty="0" smtClean="0"/>
          </a:p>
          <a:p>
            <a:pPr>
              <a:buFontTx/>
              <a:buNone/>
            </a:pPr>
            <a:r>
              <a:rPr lang="de-DE" altLang="de-DE" sz="1600" kern="0" dirty="0" err="1" smtClean="0"/>
              <a:t>Neila</a:t>
            </a:r>
            <a:r>
              <a:rPr lang="de-DE" altLang="de-DE" sz="1600" kern="0" dirty="0"/>
              <a:t> </a:t>
            </a:r>
            <a:r>
              <a:rPr lang="de-DE" altLang="de-DE" sz="1600" kern="0" dirty="0" err="1" smtClean="0"/>
              <a:t>Kalboussi</a:t>
            </a:r>
            <a:endParaRPr lang="de-DE" altLang="de-DE" sz="1600" kern="0" dirty="0" smtClean="0"/>
          </a:p>
          <a:p>
            <a:pPr>
              <a:buFontTx/>
              <a:buNone/>
            </a:pPr>
            <a:r>
              <a:rPr lang="de-DE" altLang="de-DE" sz="1600" kern="0" dirty="0" smtClean="0"/>
              <a:t>Sonia Ayed</a:t>
            </a:r>
          </a:p>
          <a:p>
            <a:pPr>
              <a:buFontTx/>
              <a:buNone/>
            </a:pPr>
            <a:r>
              <a:rPr lang="de-DE" altLang="de-DE" sz="1600" kern="0" dirty="0" err="1" smtClean="0"/>
              <a:t>Municipalité</a:t>
            </a:r>
            <a:r>
              <a:rPr lang="de-DE" altLang="de-DE" sz="1600" kern="0" dirty="0" smtClean="0"/>
              <a:t> de </a:t>
            </a:r>
            <a:r>
              <a:rPr lang="de-DE" altLang="de-DE" sz="1600" kern="0" dirty="0" err="1" smtClean="0"/>
              <a:t>Monastir</a:t>
            </a:r>
            <a:endParaRPr lang="de-DE" altLang="de-DE" sz="1600" kern="0" dirty="0" smtClean="0"/>
          </a:p>
          <a:p>
            <a:pPr>
              <a:buFontTx/>
              <a:buNone/>
            </a:pPr>
            <a:r>
              <a:rPr lang="de-DE" altLang="de-DE" sz="1600" kern="0" dirty="0" smtClean="0"/>
              <a:t>Avenue Habib </a:t>
            </a:r>
            <a:r>
              <a:rPr lang="de-DE" altLang="de-DE" sz="1600" kern="0" dirty="0" err="1" smtClean="0"/>
              <a:t>Bourguiba</a:t>
            </a:r>
            <a:endParaRPr lang="de-DE" altLang="de-DE" sz="1600" kern="0" dirty="0" smtClean="0"/>
          </a:p>
          <a:p>
            <a:pPr>
              <a:buFontTx/>
              <a:buNone/>
            </a:pPr>
            <a:r>
              <a:rPr lang="de-DE" altLang="de-DE" sz="1600" kern="0" dirty="0" smtClean="0"/>
              <a:t>5019 </a:t>
            </a:r>
            <a:r>
              <a:rPr lang="de-DE" altLang="de-DE" sz="1600" kern="0" dirty="0" err="1" smtClean="0"/>
              <a:t>Monastir</a:t>
            </a:r>
            <a:endParaRPr lang="de-DE" altLang="de-DE" sz="1600" kern="0" dirty="0"/>
          </a:p>
          <a:p>
            <a:pPr>
              <a:buFontTx/>
              <a:buNone/>
            </a:pPr>
            <a:r>
              <a:rPr lang="de-DE" altLang="de-DE" sz="1600" kern="0" dirty="0" err="1" smtClean="0"/>
              <a:t>Tunisia</a:t>
            </a:r>
            <a:endParaRPr lang="de-DE" altLang="de-DE" sz="1600" kern="0" dirty="0" smtClean="0"/>
          </a:p>
          <a:p>
            <a:pPr>
              <a:buFontTx/>
              <a:buNone/>
            </a:pPr>
            <a:r>
              <a:rPr lang="de-DE" altLang="de-DE" sz="1600" kern="0" dirty="0" smtClean="0"/>
              <a:t>Phone +216-98 407 114</a:t>
            </a:r>
          </a:p>
          <a:p>
            <a:pPr>
              <a:buFontTx/>
              <a:buNone/>
            </a:pPr>
            <a:r>
              <a:rPr lang="de-DE" altLang="de-DE" sz="1400" kern="0" dirty="0" smtClean="0">
                <a:hlinkClick r:id="rId11"/>
              </a:rPr>
              <a:t>neilarokbani@yahoo.fr</a:t>
            </a:r>
            <a:endParaRPr lang="de-DE" altLang="de-DE" sz="1400" kern="0" dirty="0" smtClean="0"/>
          </a:p>
          <a:p>
            <a:pPr>
              <a:buFontTx/>
              <a:buNone/>
            </a:pPr>
            <a:r>
              <a:rPr lang="de-DE" altLang="de-DE" sz="1400" kern="0" dirty="0" smtClean="0">
                <a:hlinkClick r:id="rId12"/>
              </a:rPr>
              <a:t>soniaayed_urbaniste@yahoo.fr</a:t>
            </a:r>
            <a:endParaRPr lang="de-DE" altLang="de-DE" sz="1400" kern="0" dirty="0" smtClean="0"/>
          </a:p>
          <a:p>
            <a:pPr>
              <a:buFontTx/>
              <a:buNone/>
            </a:pPr>
            <a:endParaRPr lang="de-DE" altLang="de-DE" sz="1600" kern="0" dirty="0" smtClean="0"/>
          </a:p>
          <a:p>
            <a:pPr>
              <a:buFontTx/>
              <a:buNone/>
            </a:pPr>
            <a:endParaRPr lang="de-DE" altLang="de-DE" sz="1600" kern="0" dirty="0" smtClean="0"/>
          </a:p>
        </p:txBody>
      </p:sp>
    </p:spTree>
    <p:extLst>
      <p:ext uri="{BB962C8B-B14F-4D97-AF65-F5344CB8AC3E}">
        <p14:creationId xmlns:p14="http://schemas.microsoft.com/office/powerpoint/2010/main" val="13874049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liennummernplatzhalter 4"/>
          <p:cNvSpPr>
            <a:spLocks noGrp="1"/>
          </p:cNvSpPr>
          <p:nvPr>
            <p:ph type="sldNum" sz="quarter" idx="11"/>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D36C272D-96DD-4828-AD52-5DF408E3E35B}" type="slidenum">
              <a:rPr lang="de-DE" altLang="de-DE"/>
              <a:pPr eaLnBrk="1" hangingPunct="1">
                <a:spcBef>
                  <a:spcPct val="0"/>
                </a:spcBef>
                <a:buFontTx/>
                <a:buNone/>
              </a:pPr>
              <a:t>2</a:t>
            </a:fld>
            <a:endParaRPr lang="de-DE" altLang="de-DE"/>
          </a:p>
        </p:txBody>
      </p:sp>
      <p:sp>
        <p:nvSpPr>
          <p:cNvPr id="6148" name="Datumsplatzhalter 5"/>
          <p:cNvSpPr>
            <a:spLocks noGrp="1"/>
          </p:cNvSpPr>
          <p:nvPr>
            <p:ph type="dt" sz="quarter" idx="12"/>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A5E752B7-7256-4352-980C-6A4DD444D80D}" type="datetime1">
              <a:rPr lang="de-DE" altLang="de-DE" smtClean="0"/>
              <a:pPr eaLnBrk="1" hangingPunct="1">
                <a:spcBef>
                  <a:spcPct val="0"/>
                </a:spcBef>
                <a:buFontTx/>
                <a:buNone/>
              </a:pPr>
              <a:t>11.01.2017</a:t>
            </a:fld>
            <a:endParaRPr lang="de-DE" altLang="de-DE"/>
          </a:p>
        </p:txBody>
      </p:sp>
      <p:sp>
        <p:nvSpPr>
          <p:cNvPr id="6150" name="Rectangle 3"/>
          <p:cNvSpPr>
            <a:spLocks noGrp="1" noChangeArrowheads="1"/>
          </p:cNvSpPr>
          <p:nvPr>
            <p:ph type="title"/>
          </p:nvPr>
        </p:nvSpPr>
        <p:spPr>
          <a:xfrm>
            <a:off x="425840" y="1242126"/>
            <a:ext cx="8170863" cy="360362"/>
          </a:xfrm>
        </p:spPr>
        <p:txBody>
          <a:bodyPr/>
          <a:lstStyle/>
          <a:p>
            <a:pPr eaLnBrk="1" hangingPunct="1">
              <a:tabLst>
                <a:tab pos="8132763" algn="r"/>
              </a:tabLst>
            </a:pPr>
            <a:r>
              <a:rPr lang="de-DE" altLang="de-DE" sz="2400" dirty="0">
                <a:solidFill>
                  <a:schemeClr val="tx1">
                    <a:lumMod val="95000"/>
                    <a:lumOff val="5000"/>
                  </a:schemeClr>
                </a:solidFill>
              </a:rPr>
              <a:t>UD-RASP – </a:t>
            </a:r>
            <a:r>
              <a:rPr lang="de-DE" altLang="de-DE" sz="2400" dirty="0" err="1">
                <a:solidFill>
                  <a:schemeClr val="tx1">
                    <a:lumMod val="95000"/>
                    <a:lumOff val="5000"/>
                  </a:schemeClr>
                </a:solidFill>
              </a:rPr>
              <a:t>Consortium</a:t>
            </a:r>
            <a:r>
              <a:rPr lang="de-DE" altLang="de-DE" sz="2400" dirty="0">
                <a:solidFill>
                  <a:schemeClr val="tx1">
                    <a:lumMod val="95000"/>
                    <a:lumOff val="5000"/>
                  </a:schemeClr>
                </a:solidFill>
              </a:rPr>
              <a:t> </a:t>
            </a:r>
            <a:r>
              <a:rPr lang="de-DE" altLang="de-DE" sz="2400" dirty="0" err="1">
                <a:solidFill>
                  <a:schemeClr val="tx1">
                    <a:lumMod val="95000"/>
                    <a:lumOff val="5000"/>
                  </a:schemeClr>
                </a:solidFill>
              </a:rPr>
              <a:t>and</a:t>
            </a:r>
            <a:r>
              <a:rPr lang="de-DE" altLang="de-DE" sz="2400" dirty="0">
                <a:solidFill>
                  <a:schemeClr val="tx1">
                    <a:lumMod val="95000"/>
                    <a:lumOff val="5000"/>
                  </a:schemeClr>
                </a:solidFill>
              </a:rPr>
              <a:t> </a:t>
            </a:r>
            <a:r>
              <a:rPr lang="de-DE" altLang="de-DE" sz="2400" dirty="0">
                <a:solidFill>
                  <a:schemeClr val="tx1">
                    <a:lumMod val="95000"/>
                    <a:lumOff val="5000"/>
                  </a:schemeClr>
                </a:solidFill>
              </a:rPr>
              <a:t>B</a:t>
            </a:r>
            <a:r>
              <a:rPr lang="de-DE" altLang="de-DE" sz="2400" dirty="0" smtClean="0">
                <a:solidFill>
                  <a:schemeClr val="tx1">
                    <a:lumMod val="95000"/>
                    <a:lumOff val="5000"/>
                  </a:schemeClr>
                </a:solidFill>
              </a:rPr>
              <a:t>udget</a:t>
            </a:r>
            <a:endParaRPr lang="de-DE" altLang="de-DE" sz="2400" dirty="0">
              <a:solidFill>
                <a:schemeClr val="tx1">
                  <a:lumMod val="95000"/>
                  <a:lumOff val="5000"/>
                </a:schemeClr>
              </a:solidFill>
            </a:endParaRPr>
          </a:p>
        </p:txBody>
      </p:sp>
      <p:sp>
        <p:nvSpPr>
          <p:cNvPr id="8" name="Rectangle 3"/>
          <p:cNvSpPr txBox="1">
            <a:spLocks noChangeArrowheads="1"/>
          </p:cNvSpPr>
          <p:nvPr/>
        </p:nvSpPr>
        <p:spPr bwMode="auto">
          <a:xfrm>
            <a:off x="425840" y="1778874"/>
            <a:ext cx="5697524" cy="317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a:solidFill>
                  <a:schemeClr val="tx1"/>
                </a:solidFill>
                <a:latin typeface="+mn-lt"/>
                <a:ea typeface="+mn-ea"/>
                <a:cs typeface="+mn-cs"/>
              </a:defRPr>
            </a:lvl1pPr>
            <a:lvl2pPr marL="693738" indent="-349250" algn="l" rtl="0" eaLnBrk="1" fontAlgn="base" hangingPunct="1">
              <a:spcBef>
                <a:spcPct val="20000"/>
              </a:spcBef>
              <a:spcAft>
                <a:spcPct val="0"/>
              </a:spcAft>
              <a:buFont typeface="Arial" panose="020B0604020202020204" pitchFamily="34" charset="0"/>
              <a:buBlip>
                <a:blip r:embed="rId4"/>
              </a:buBlip>
              <a:defRPr sz="1600">
                <a:solidFill>
                  <a:schemeClr val="tx1"/>
                </a:solidFill>
                <a:latin typeface="+mn-lt"/>
              </a:defRPr>
            </a:lvl2pPr>
            <a:lvl3pPr marL="1011238" indent="-315913" algn="l" rtl="0" eaLnBrk="1" fontAlgn="base" hangingPunct="1">
              <a:spcBef>
                <a:spcPct val="20000"/>
              </a:spcBef>
              <a:spcAft>
                <a:spcPct val="0"/>
              </a:spcAft>
              <a:buFont typeface="Wingdings" panose="05000000000000000000" pitchFamily="2" charset="2"/>
              <a:buChar char="§"/>
              <a:defRPr sz="1400">
                <a:solidFill>
                  <a:schemeClr val="tx1"/>
                </a:solidFill>
                <a:latin typeface="+mn-lt"/>
              </a:defRPr>
            </a:lvl3pPr>
            <a:lvl4pPr marL="1304925" indent="-292100" algn="l" rtl="0" eaLnBrk="1" fontAlgn="base" hangingPunct="1">
              <a:spcBef>
                <a:spcPct val="20000"/>
              </a:spcBef>
              <a:spcAft>
                <a:spcPct val="0"/>
              </a:spcAft>
              <a:buChar char="-"/>
              <a:defRPr sz="1200">
                <a:solidFill>
                  <a:schemeClr val="tx1"/>
                </a:solidFill>
                <a:latin typeface="+mn-lt"/>
              </a:defRPr>
            </a:lvl4pPr>
            <a:lvl5pPr marL="1611313" indent="-304800" algn="l" rtl="0" eaLnBrk="1" fontAlgn="base" hangingPunct="1">
              <a:spcBef>
                <a:spcPct val="20000"/>
              </a:spcBef>
              <a:spcAft>
                <a:spcPct val="0"/>
              </a:spcAft>
              <a:buChar char="-"/>
              <a:defRPr>
                <a:solidFill>
                  <a:schemeClr val="tx1"/>
                </a:solidFill>
                <a:latin typeface="+mn-lt"/>
              </a:defRPr>
            </a:lvl5pPr>
            <a:lvl6pPr marL="2068513" indent="-304800" algn="l" rtl="0" eaLnBrk="1" fontAlgn="base" hangingPunct="1">
              <a:spcBef>
                <a:spcPct val="20000"/>
              </a:spcBef>
              <a:spcAft>
                <a:spcPct val="0"/>
              </a:spcAft>
              <a:buChar char="-"/>
              <a:defRPr>
                <a:solidFill>
                  <a:schemeClr val="tx1"/>
                </a:solidFill>
                <a:latin typeface="+mn-lt"/>
              </a:defRPr>
            </a:lvl6pPr>
            <a:lvl7pPr marL="2525713" indent="-304800" algn="l" rtl="0" eaLnBrk="1" fontAlgn="base" hangingPunct="1">
              <a:spcBef>
                <a:spcPct val="20000"/>
              </a:spcBef>
              <a:spcAft>
                <a:spcPct val="0"/>
              </a:spcAft>
              <a:buChar char="-"/>
              <a:defRPr>
                <a:solidFill>
                  <a:schemeClr val="tx1"/>
                </a:solidFill>
                <a:latin typeface="+mn-lt"/>
              </a:defRPr>
            </a:lvl7pPr>
            <a:lvl8pPr marL="2982913" indent="-304800" algn="l" rtl="0" eaLnBrk="1" fontAlgn="base" hangingPunct="1">
              <a:spcBef>
                <a:spcPct val="20000"/>
              </a:spcBef>
              <a:spcAft>
                <a:spcPct val="0"/>
              </a:spcAft>
              <a:buChar char="-"/>
              <a:defRPr>
                <a:solidFill>
                  <a:schemeClr val="tx1"/>
                </a:solidFill>
                <a:latin typeface="+mn-lt"/>
              </a:defRPr>
            </a:lvl8pPr>
            <a:lvl9pPr marL="3440113" indent="-304800" algn="l" rtl="0" eaLnBrk="1" fontAlgn="base" hangingPunct="1">
              <a:spcBef>
                <a:spcPct val="20000"/>
              </a:spcBef>
              <a:spcAft>
                <a:spcPct val="0"/>
              </a:spcAft>
              <a:buChar char="-"/>
              <a:defRPr>
                <a:solidFill>
                  <a:schemeClr val="tx1"/>
                </a:solidFill>
                <a:latin typeface="+mn-lt"/>
              </a:defRPr>
            </a:lvl9pPr>
          </a:lstStyle>
          <a:p>
            <a:r>
              <a:rPr lang="de-DE" altLang="de-DE" sz="1400" b="1" kern="0" dirty="0"/>
              <a:t>Partners</a:t>
            </a:r>
          </a:p>
          <a:p>
            <a:pPr lvl="1"/>
            <a:r>
              <a:rPr lang="de-DE" altLang="de-DE" sz="1400" kern="0" dirty="0"/>
              <a:t>IABG mbH, Germany</a:t>
            </a:r>
          </a:p>
          <a:p>
            <a:pPr lvl="1"/>
            <a:r>
              <a:rPr lang="de-DE" altLang="de-DE" sz="1400" kern="0" dirty="0"/>
              <a:t>UNU-EHS - </a:t>
            </a:r>
            <a:r>
              <a:rPr lang="en-US" altLang="de-DE" sz="1400" kern="0" dirty="0"/>
              <a:t>Institute for Environment and Human Security, Germany</a:t>
            </a:r>
            <a:endParaRPr lang="de-DE" altLang="de-DE" sz="1400" kern="0" dirty="0"/>
          </a:p>
          <a:p>
            <a:pPr lvl="1"/>
            <a:r>
              <a:rPr lang="de-DE" altLang="de-DE" sz="1400" kern="0" dirty="0" err="1"/>
              <a:t>Municipality</a:t>
            </a:r>
            <a:r>
              <a:rPr lang="de-DE" altLang="de-DE" sz="1400" kern="0" dirty="0"/>
              <a:t> </a:t>
            </a:r>
            <a:r>
              <a:rPr lang="de-DE" altLang="de-DE" sz="1400" kern="0" dirty="0" err="1"/>
              <a:t>of</a:t>
            </a:r>
            <a:r>
              <a:rPr lang="de-DE" altLang="de-DE" sz="1400" kern="0" dirty="0"/>
              <a:t> </a:t>
            </a:r>
            <a:r>
              <a:rPr lang="de-DE" altLang="de-DE" sz="1400" kern="0" dirty="0" err="1"/>
              <a:t>Monastir</a:t>
            </a:r>
            <a:r>
              <a:rPr lang="de-DE" altLang="de-DE" sz="1400" kern="0" dirty="0"/>
              <a:t>, </a:t>
            </a:r>
            <a:r>
              <a:rPr lang="de-DE" altLang="de-DE" sz="1400" kern="0" dirty="0" err="1"/>
              <a:t>Tunisia</a:t>
            </a:r>
            <a:endParaRPr lang="de-DE" altLang="de-DE" sz="1400" kern="0" dirty="0"/>
          </a:p>
          <a:p>
            <a:r>
              <a:rPr lang="de-DE" altLang="de-DE" sz="1400" b="1" kern="0" dirty="0" err="1" smtClean="0"/>
              <a:t>Selection</a:t>
            </a:r>
            <a:r>
              <a:rPr lang="de-DE" altLang="de-DE" sz="1400" b="1" kern="0" dirty="0" smtClean="0"/>
              <a:t> </a:t>
            </a:r>
            <a:r>
              <a:rPr lang="de-DE" altLang="de-DE" sz="1400" b="1" kern="0" dirty="0" err="1" smtClean="0"/>
              <a:t>of</a:t>
            </a:r>
            <a:r>
              <a:rPr lang="de-DE" altLang="de-DE" sz="1400" b="1" kern="0" dirty="0" smtClean="0"/>
              <a:t> </a:t>
            </a:r>
            <a:r>
              <a:rPr lang="de-DE" altLang="de-DE" sz="1400" b="1" kern="0" dirty="0" err="1" smtClean="0"/>
              <a:t>Contributors</a:t>
            </a:r>
            <a:endParaRPr lang="de-DE" altLang="de-DE" sz="1400" b="1" kern="0" dirty="0"/>
          </a:p>
          <a:p>
            <a:pPr lvl="1"/>
            <a:r>
              <a:rPr lang="de-DE" altLang="de-DE" sz="1400" kern="0" dirty="0"/>
              <a:t>National Office </a:t>
            </a:r>
            <a:r>
              <a:rPr lang="de-DE" altLang="de-DE" sz="1400" kern="0" dirty="0" err="1"/>
              <a:t>of</a:t>
            </a:r>
            <a:r>
              <a:rPr lang="de-DE" altLang="de-DE" sz="1400" kern="0" dirty="0"/>
              <a:t> </a:t>
            </a:r>
            <a:r>
              <a:rPr lang="de-DE" altLang="de-DE" sz="1400" kern="0" dirty="0" err="1"/>
              <a:t>the</a:t>
            </a:r>
            <a:r>
              <a:rPr lang="de-DE" altLang="de-DE" sz="1400" kern="0" dirty="0"/>
              <a:t> </a:t>
            </a:r>
            <a:r>
              <a:rPr lang="de-DE" altLang="de-DE" sz="1400" kern="0" dirty="0" err="1"/>
              <a:t>Civil</a:t>
            </a:r>
            <a:r>
              <a:rPr lang="de-DE" altLang="de-DE" sz="1400" kern="0" dirty="0"/>
              <a:t> </a:t>
            </a:r>
            <a:r>
              <a:rPr lang="de-DE" altLang="de-DE" sz="1400" kern="0" dirty="0" err="1"/>
              <a:t>Protection</a:t>
            </a:r>
            <a:r>
              <a:rPr lang="de-DE" altLang="de-DE" sz="1400" kern="0" dirty="0"/>
              <a:t> (ONPC), </a:t>
            </a:r>
            <a:r>
              <a:rPr lang="de-DE" altLang="de-DE" sz="1400" kern="0" dirty="0" err="1"/>
              <a:t>Tunisia</a:t>
            </a:r>
            <a:endParaRPr lang="de-DE" altLang="de-DE" sz="1400" kern="0" dirty="0"/>
          </a:p>
          <a:p>
            <a:pPr lvl="1"/>
            <a:r>
              <a:rPr lang="fr-FR" sz="1400" dirty="0"/>
              <a:t>Ministère de l’</a:t>
            </a:r>
            <a:r>
              <a:rPr lang="fr-FR" sz="1400" dirty="0" err="1"/>
              <a:t>Équipment</a:t>
            </a:r>
            <a:r>
              <a:rPr lang="fr-FR" sz="1400" dirty="0"/>
              <a:t> de l’Habitat et de l’Aménagement du Territoire,</a:t>
            </a:r>
            <a:r>
              <a:rPr lang="de-DE" altLang="de-DE" sz="1400" kern="0" dirty="0"/>
              <a:t> </a:t>
            </a:r>
            <a:r>
              <a:rPr lang="de-DE" altLang="de-DE" sz="1400" kern="0" dirty="0" err="1"/>
              <a:t>Tunisia</a:t>
            </a:r>
            <a:endParaRPr lang="de-DE" altLang="de-DE" sz="1400" kern="0" dirty="0"/>
          </a:p>
          <a:p>
            <a:pPr lvl="1"/>
            <a:r>
              <a:rPr lang="en-US" sz="1400" dirty="0"/>
              <a:t>Centre National de la </a:t>
            </a:r>
            <a:r>
              <a:rPr lang="en-US" sz="1400" dirty="0" err="1"/>
              <a:t>Cartographie</a:t>
            </a:r>
            <a:r>
              <a:rPr lang="en-US" sz="1400" dirty="0"/>
              <a:t> et de la </a:t>
            </a:r>
            <a:r>
              <a:rPr lang="en-US" sz="1400" dirty="0" err="1"/>
              <a:t>Télédétection</a:t>
            </a:r>
            <a:r>
              <a:rPr lang="en-US" sz="1400" dirty="0"/>
              <a:t> (CNCT)</a:t>
            </a:r>
            <a:endParaRPr lang="en-US" sz="1400" dirty="0">
              <a:solidFill>
                <a:srgbClr val="C00000"/>
              </a:solidFill>
            </a:endParaRPr>
          </a:p>
          <a:p>
            <a:pPr lvl="1"/>
            <a:r>
              <a:rPr lang="fr-FR" sz="1400" dirty="0" smtClean="0"/>
              <a:t>Office de la topographie et de la cartographie (OTC)</a:t>
            </a:r>
            <a:endParaRPr lang="de-DE" altLang="de-DE" sz="1400" dirty="0"/>
          </a:p>
        </p:txBody>
      </p:sp>
      <p:pic>
        <p:nvPicPr>
          <p:cNvPr id="10" name="Grafik 9"/>
          <p:cNvPicPr/>
          <p:nvPr/>
        </p:nvPicPr>
        <p:blipFill>
          <a:blip r:embed="rId5">
            <a:extLst>
              <a:ext uri="{28A0092B-C50C-407E-A947-70E740481C1C}">
                <a14:useLocalDpi xmlns:a14="http://schemas.microsoft.com/office/drawing/2010/main" val="0"/>
              </a:ext>
            </a:extLst>
          </a:blip>
          <a:stretch>
            <a:fillRect/>
          </a:stretch>
        </p:blipFill>
        <p:spPr>
          <a:xfrm>
            <a:off x="5956557" y="1422307"/>
            <a:ext cx="3095740" cy="2360390"/>
          </a:xfrm>
          <a:prstGeom prst="rect">
            <a:avLst/>
          </a:prstGeom>
        </p:spPr>
      </p:pic>
      <p:sp>
        <p:nvSpPr>
          <p:cNvPr id="5" name="Rectangle 4"/>
          <p:cNvSpPr/>
          <p:nvPr/>
        </p:nvSpPr>
        <p:spPr>
          <a:xfrm>
            <a:off x="1951038" y="4898988"/>
            <a:ext cx="5254433" cy="1631216"/>
          </a:xfrm>
          <a:prstGeom prst="rect">
            <a:avLst/>
          </a:prstGeom>
          <a:solidFill>
            <a:srgbClr val="DDE5EC"/>
          </a:solidFill>
          <a:ln w="6350">
            <a:solidFill>
              <a:schemeClr val="tx1"/>
            </a:solidFill>
          </a:ln>
          <a:effectLst>
            <a:outerShdw blurRad="50800" dist="38100" dir="5400000" algn="t" rotWithShape="0">
              <a:prstClr val="black">
                <a:alpha val="40000"/>
              </a:prstClr>
            </a:outerShdw>
          </a:effectLst>
        </p:spPr>
        <p:txBody>
          <a:bodyPr wrap="square">
            <a:spAutoFit/>
          </a:bodyPr>
          <a:lstStyle/>
          <a:p>
            <a:pPr>
              <a:spcBef>
                <a:spcPts val="600"/>
              </a:spcBef>
              <a:spcAft>
                <a:spcPts val="600"/>
              </a:spcAft>
            </a:pPr>
            <a:r>
              <a:rPr lang="en-GB" sz="1400" b="1" dirty="0"/>
              <a:t>External budget - Prevention priority</a:t>
            </a: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a:t>pilot and demonstration project focusing on urban resilience to disasters</a:t>
            </a:r>
          </a:p>
          <a:p>
            <a:pPr>
              <a:spcBef>
                <a:spcPts val="600"/>
              </a:spcBef>
              <a:spcAft>
                <a:spcPts val="600"/>
              </a:spcAft>
            </a:pPr>
            <a:r>
              <a:rPr lang="en-GB" sz="1400" dirty="0"/>
              <a:t>Total eligible costs: </a:t>
            </a:r>
            <a:r>
              <a:rPr lang="en-GB" sz="1400" b="1" dirty="0"/>
              <a:t>EUR 539.890</a:t>
            </a:r>
          </a:p>
          <a:p>
            <a:pPr>
              <a:spcBef>
                <a:spcPts val="600"/>
              </a:spcBef>
              <a:spcAft>
                <a:spcPts val="600"/>
              </a:spcAft>
            </a:pPr>
            <a:r>
              <a:rPr lang="en-GB" sz="1400" dirty="0"/>
              <a:t>EC co-financing: </a:t>
            </a:r>
            <a:r>
              <a:rPr lang="en-GB" sz="1400" b="1" dirty="0"/>
              <a:t>EUR 365.483 (67,7%)</a:t>
            </a:r>
          </a:p>
          <a:p>
            <a:pPr>
              <a:spcBef>
                <a:spcPts val="600"/>
              </a:spcBef>
              <a:spcAft>
                <a:spcPts val="600"/>
              </a:spcAft>
            </a:pPr>
            <a:r>
              <a:rPr lang="en-GB" sz="1400" dirty="0"/>
              <a:t>Project duration:</a:t>
            </a:r>
            <a:r>
              <a:rPr lang="en-GB" sz="1400" dirty="0">
                <a:solidFill>
                  <a:schemeClr val="tx2"/>
                </a:solidFill>
              </a:rPr>
              <a:t> </a:t>
            </a:r>
            <a:r>
              <a:rPr lang="en-GB" sz="1400" b="1" dirty="0"/>
              <a:t>18 months </a:t>
            </a:r>
            <a:r>
              <a:rPr lang="en-GB" sz="1400" dirty="0"/>
              <a:t>– 01.01.2017 </a:t>
            </a:r>
            <a:r>
              <a:rPr lang="en-GB" sz="1400" dirty="0" smtClean="0"/>
              <a:t>– </a:t>
            </a:r>
            <a:r>
              <a:rPr lang="en-GB" sz="1400" dirty="0"/>
              <a:t>30.06.2018</a:t>
            </a:r>
            <a:endParaRPr lang="fr-BE" sz="1400" dirty="0"/>
          </a:p>
        </p:txBody>
      </p:sp>
    </p:spTree>
    <p:extLst>
      <p:ext uri="{BB962C8B-B14F-4D97-AF65-F5344CB8AC3E}">
        <p14:creationId xmlns:p14="http://schemas.microsoft.com/office/powerpoint/2010/main" val="40747036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liennummernplatzhalter 4"/>
          <p:cNvSpPr>
            <a:spLocks noGrp="1"/>
          </p:cNvSpPr>
          <p:nvPr>
            <p:ph type="sldNum" sz="quarter" idx="11"/>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D36C272D-96DD-4828-AD52-5DF408E3E35B}" type="slidenum">
              <a:rPr lang="de-DE" altLang="de-DE"/>
              <a:pPr eaLnBrk="1" hangingPunct="1">
                <a:spcBef>
                  <a:spcPct val="0"/>
                </a:spcBef>
                <a:buFontTx/>
                <a:buNone/>
              </a:pPr>
              <a:t>3</a:t>
            </a:fld>
            <a:endParaRPr lang="de-DE" altLang="de-DE"/>
          </a:p>
        </p:txBody>
      </p:sp>
      <p:sp>
        <p:nvSpPr>
          <p:cNvPr id="6148" name="Datumsplatzhalter 5"/>
          <p:cNvSpPr>
            <a:spLocks noGrp="1"/>
          </p:cNvSpPr>
          <p:nvPr>
            <p:ph type="dt" sz="quarter" idx="12"/>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A5E752B7-7256-4352-980C-6A4DD444D80D}" type="datetime1">
              <a:rPr lang="de-DE" altLang="de-DE" smtClean="0"/>
              <a:pPr eaLnBrk="1" hangingPunct="1">
                <a:spcBef>
                  <a:spcPct val="0"/>
                </a:spcBef>
                <a:buFontTx/>
                <a:buNone/>
              </a:pPr>
              <a:t>11.01.2017</a:t>
            </a:fld>
            <a:endParaRPr lang="de-DE" altLang="de-DE"/>
          </a:p>
        </p:txBody>
      </p:sp>
      <p:sp>
        <p:nvSpPr>
          <p:cNvPr id="6150" name="Rectangle 3"/>
          <p:cNvSpPr>
            <a:spLocks noGrp="1" noChangeArrowheads="1"/>
          </p:cNvSpPr>
          <p:nvPr>
            <p:ph type="title"/>
          </p:nvPr>
        </p:nvSpPr>
        <p:spPr>
          <a:xfrm>
            <a:off x="425840" y="1206266"/>
            <a:ext cx="8464160" cy="360362"/>
          </a:xfrm>
        </p:spPr>
        <p:txBody>
          <a:bodyPr/>
          <a:lstStyle/>
          <a:p>
            <a:pPr>
              <a:tabLst>
                <a:tab pos="8132763" algn="r"/>
              </a:tabLst>
            </a:pPr>
            <a:r>
              <a:rPr lang="de-DE" sz="2400" dirty="0" err="1"/>
              <a:t>Objectives</a:t>
            </a:r>
            <a:r>
              <a:rPr lang="de-DE" sz="2400" dirty="0"/>
              <a:t> </a:t>
            </a:r>
            <a:r>
              <a:rPr lang="de-DE" sz="2400" dirty="0" err="1"/>
              <a:t>of</a:t>
            </a:r>
            <a:r>
              <a:rPr lang="de-DE" sz="2400" dirty="0"/>
              <a:t> </a:t>
            </a:r>
            <a:r>
              <a:rPr lang="de-DE" sz="2400" dirty="0" err="1"/>
              <a:t>the</a:t>
            </a:r>
            <a:r>
              <a:rPr lang="de-DE" sz="2400" dirty="0"/>
              <a:t> </a:t>
            </a:r>
            <a:r>
              <a:rPr lang="de-DE" sz="2400" dirty="0" err="1"/>
              <a:t>project</a:t>
            </a:r>
            <a:r>
              <a:rPr lang="de-DE" altLang="de-DE" sz="2400" kern="0" dirty="0"/>
              <a:t/>
            </a:r>
            <a:br>
              <a:rPr lang="de-DE" altLang="de-DE" sz="2400" kern="0" dirty="0"/>
            </a:br>
            <a:r>
              <a:rPr lang="de-DE" altLang="de-DE" sz="2400" dirty="0">
                <a:solidFill>
                  <a:schemeClr val="tx1">
                    <a:lumMod val="95000"/>
                    <a:lumOff val="5000"/>
                  </a:schemeClr>
                </a:solidFill>
              </a:rPr>
              <a:t>	</a:t>
            </a:r>
          </a:p>
        </p:txBody>
      </p:sp>
      <p:sp>
        <p:nvSpPr>
          <p:cNvPr id="8" name="Rectangle 3"/>
          <p:cNvSpPr txBox="1">
            <a:spLocks noChangeArrowheads="1"/>
          </p:cNvSpPr>
          <p:nvPr/>
        </p:nvSpPr>
        <p:spPr bwMode="auto">
          <a:xfrm>
            <a:off x="212724" y="1743018"/>
            <a:ext cx="8474076" cy="473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a:solidFill>
                  <a:schemeClr val="tx1"/>
                </a:solidFill>
                <a:latin typeface="+mn-lt"/>
                <a:ea typeface="+mn-ea"/>
                <a:cs typeface="+mn-cs"/>
              </a:defRPr>
            </a:lvl1pPr>
            <a:lvl2pPr marL="693738" indent="-349250" algn="l" rtl="0" eaLnBrk="1" fontAlgn="base" hangingPunct="1">
              <a:spcBef>
                <a:spcPct val="20000"/>
              </a:spcBef>
              <a:spcAft>
                <a:spcPct val="0"/>
              </a:spcAft>
              <a:buFont typeface="Arial" panose="020B0604020202020204" pitchFamily="34" charset="0"/>
              <a:buBlip>
                <a:blip r:embed="rId4"/>
              </a:buBlip>
              <a:defRPr sz="1600">
                <a:solidFill>
                  <a:schemeClr val="tx1"/>
                </a:solidFill>
                <a:latin typeface="+mn-lt"/>
              </a:defRPr>
            </a:lvl2pPr>
            <a:lvl3pPr marL="1011238" indent="-315913" algn="l" rtl="0" eaLnBrk="1" fontAlgn="base" hangingPunct="1">
              <a:spcBef>
                <a:spcPct val="20000"/>
              </a:spcBef>
              <a:spcAft>
                <a:spcPct val="0"/>
              </a:spcAft>
              <a:buFont typeface="Wingdings" panose="05000000000000000000" pitchFamily="2" charset="2"/>
              <a:buChar char="§"/>
              <a:defRPr sz="1400">
                <a:solidFill>
                  <a:schemeClr val="tx1"/>
                </a:solidFill>
                <a:latin typeface="+mn-lt"/>
              </a:defRPr>
            </a:lvl3pPr>
            <a:lvl4pPr marL="1304925" indent="-292100" algn="l" rtl="0" eaLnBrk="1" fontAlgn="base" hangingPunct="1">
              <a:spcBef>
                <a:spcPct val="20000"/>
              </a:spcBef>
              <a:spcAft>
                <a:spcPct val="0"/>
              </a:spcAft>
              <a:buChar char="-"/>
              <a:defRPr sz="1200">
                <a:solidFill>
                  <a:schemeClr val="tx1"/>
                </a:solidFill>
                <a:latin typeface="+mn-lt"/>
              </a:defRPr>
            </a:lvl4pPr>
            <a:lvl5pPr marL="1611313" indent="-304800" algn="l" rtl="0" eaLnBrk="1" fontAlgn="base" hangingPunct="1">
              <a:spcBef>
                <a:spcPct val="20000"/>
              </a:spcBef>
              <a:spcAft>
                <a:spcPct val="0"/>
              </a:spcAft>
              <a:buChar char="-"/>
              <a:defRPr>
                <a:solidFill>
                  <a:schemeClr val="tx1"/>
                </a:solidFill>
                <a:latin typeface="+mn-lt"/>
              </a:defRPr>
            </a:lvl5pPr>
            <a:lvl6pPr marL="2068513" indent="-304800" algn="l" rtl="0" eaLnBrk="1" fontAlgn="base" hangingPunct="1">
              <a:spcBef>
                <a:spcPct val="20000"/>
              </a:spcBef>
              <a:spcAft>
                <a:spcPct val="0"/>
              </a:spcAft>
              <a:buChar char="-"/>
              <a:defRPr>
                <a:solidFill>
                  <a:schemeClr val="tx1"/>
                </a:solidFill>
                <a:latin typeface="+mn-lt"/>
              </a:defRPr>
            </a:lvl6pPr>
            <a:lvl7pPr marL="2525713" indent="-304800" algn="l" rtl="0" eaLnBrk="1" fontAlgn="base" hangingPunct="1">
              <a:spcBef>
                <a:spcPct val="20000"/>
              </a:spcBef>
              <a:spcAft>
                <a:spcPct val="0"/>
              </a:spcAft>
              <a:buChar char="-"/>
              <a:defRPr>
                <a:solidFill>
                  <a:schemeClr val="tx1"/>
                </a:solidFill>
                <a:latin typeface="+mn-lt"/>
              </a:defRPr>
            </a:lvl7pPr>
            <a:lvl8pPr marL="2982913" indent="-304800" algn="l" rtl="0" eaLnBrk="1" fontAlgn="base" hangingPunct="1">
              <a:spcBef>
                <a:spcPct val="20000"/>
              </a:spcBef>
              <a:spcAft>
                <a:spcPct val="0"/>
              </a:spcAft>
              <a:buChar char="-"/>
              <a:defRPr>
                <a:solidFill>
                  <a:schemeClr val="tx1"/>
                </a:solidFill>
                <a:latin typeface="+mn-lt"/>
              </a:defRPr>
            </a:lvl8pPr>
            <a:lvl9pPr marL="3440113" indent="-304800" algn="l" rtl="0" eaLnBrk="1" fontAlgn="base" hangingPunct="1">
              <a:spcBef>
                <a:spcPct val="20000"/>
              </a:spcBef>
              <a:spcAft>
                <a:spcPct val="0"/>
              </a:spcAft>
              <a:buChar char="-"/>
              <a:defRPr>
                <a:solidFill>
                  <a:schemeClr val="tx1"/>
                </a:solidFill>
                <a:latin typeface="+mn-lt"/>
              </a:defRPr>
            </a:lvl9pPr>
          </a:lstStyle>
          <a:p>
            <a:pPr algn="just">
              <a:spcBef>
                <a:spcPts val="0"/>
              </a:spcBef>
            </a:pPr>
            <a:r>
              <a:rPr lang="en-US" altLang="de-DE" sz="1800" b="1" kern="0" dirty="0"/>
              <a:t>Enhance urban multi-hazard disaster prevention and resilience in Tunisia, using the city of Monastir as a pilot </a:t>
            </a:r>
            <a:r>
              <a:rPr lang="en-US" altLang="de-DE" sz="1800" b="1" kern="0" dirty="0" smtClean="0"/>
              <a:t>study</a:t>
            </a:r>
          </a:p>
          <a:p>
            <a:pPr algn="just">
              <a:spcBef>
                <a:spcPts val="600"/>
              </a:spcBef>
              <a:spcAft>
                <a:spcPts val="600"/>
              </a:spcAft>
              <a:buFont typeface="Wingdings" panose="05000000000000000000" pitchFamily="2" charset="2"/>
              <a:buChar char="§"/>
            </a:pPr>
            <a:r>
              <a:rPr lang="en-US" sz="1600" kern="0" dirty="0" smtClean="0"/>
              <a:t>Availability </a:t>
            </a:r>
            <a:r>
              <a:rPr lang="en-US" sz="1600" kern="0" dirty="0"/>
              <a:t>of up-to-date data and information on urban disaster risk (present day, future scenarios) for the pilot city (including its dimensions of hazard, exposure and vulnerability) as well as its underlying drivers will enable local decision makers to identify potential hot spots for short and medium term disaster risk reduction measures</a:t>
            </a:r>
          </a:p>
          <a:p>
            <a:pPr algn="just">
              <a:spcBef>
                <a:spcPts val="600"/>
              </a:spcBef>
              <a:spcAft>
                <a:spcPts val="1200"/>
              </a:spcAft>
              <a:buFont typeface="Wingdings" panose="05000000000000000000" pitchFamily="2" charset="2"/>
              <a:buChar char="§"/>
            </a:pPr>
            <a:r>
              <a:rPr lang="en-US" sz="1600" kern="0" dirty="0"/>
              <a:t>By proposing a standardized, transferable and transparent approach, the project lays the foundation for future urban disaster risk assessments in Tunisia and further North African countries</a:t>
            </a:r>
          </a:p>
          <a:p>
            <a:endParaRPr lang="en-US" altLang="de-DE" sz="1800" b="1" kern="0" dirty="0"/>
          </a:p>
          <a:p>
            <a:endParaRPr lang="en-US" altLang="de-DE" sz="1800" b="1" kern="0" dirty="0"/>
          </a:p>
          <a:p>
            <a:endParaRPr lang="en-US" altLang="de-DE" sz="1800" b="1" kern="0" dirty="0"/>
          </a:p>
          <a:p>
            <a:endParaRPr lang="en-US" altLang="de-DE" sz="1800" b="1" kern="0" dirty="0"/>
          </a:p>
          <a:p>
            <a:endParaRPr lang="en-US" altLang="de-DE" sz="1600" kern="0" dirty="0"/>
          </a:p>
          <a:p>
            <a:pPr marL="0" indent="0">
              <a:buNone/>
            </a:pPr>
            <a:endParaRPr lang="en-US" altLang="de-DE" sz="1600" kern="0" dirty="0"/>
          </a:p>
          <a:p>
            <a:pPr marL="0" indent="0">
              <a:buNone/>
            </a:pPr>
            <a:endParaRPr lang="en-US" altLang="de-DE" sz="1600" kern="0" dirty="0"/>
          </a:p>
          <a:p>
            <a:pPr marL="0" indent="0">
              <a:buNone/>
            </a:pPr>
            <a:endParaRPr lang="en-US" altLang="de-DE" sz="1600" kern="0" dirty="0"/>
          </a:p>
        </p:txBody>
      </p:sp>
      <p:pic>
        <p:nvPicPr>
          <p:cNvPr id="6" name="Image 5"/>
          <p:cNvPicPr>
            <a:picLocks noChangeAspect="1"/>
          </p:cNvPicPr>
          <p:nvPr/>
        </p:nvPicPr>
        <p:blipFill>
          <a:blip r:embed="rId5"/>
          <a:stretch>
            <a:fillRect/>
          </a:stretch>
        </p:blipFill>
        <p:spPr>
          <a:xfrm>
            <a:off x="856781" y="4278532"/>
            <a:ext cx="3714425" cy="2243139"/>
          </a:xfrm>
          <a:prstGeom prst="rect">
            <a:avLst/>
          </a:prstGeom>
          <a:ln>
            <a:solidFill>
              <a:srgbClr val="002060"/>
            </a:solidFill>
          </a:ln>
          <a:effectLst>
            <a:outerShdw blurRad="50800" dist="38100" dir="5400000" algn="t" rotWithShape="0">
              <a:prstClr val="black">
                <a:alpha val="40000"/>
              </a:prstClr>
            </a:outerShdw>
          </a:effectLst>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6313" y="4278532"/>
            <a:ext cx="3306533" cy="2079601"/>
          </a:xfrm>
          <a:prstGeom prst="rect">
            <a:avLst/>
          </a:prstGeom>
          <a:effectLst>
            <a:outerShdw blurRad="50800" dist="38100" dir="5400000" algn="t" rotWithShape="0">
              <a:prstClr val="black">
                <a:alpha val="40000"/>
              </a:prstClr>
            </a:outerShdw>
          </a:effectLst>
        </p:spPr>
      </p:pic>
      <p:sp>
        <p:nvSpPr>
          <p:cNvPr id="10" name="Textfeld 9"/>
          <p:cNvSpPr txBox="1"/>
          <p:nvPr/>
        </p:nvSpPr>
        <p:spPr>
          <a:xfrm>
            <a:off x="4826827" y="6411755"/>
            <a:ext cx="2621556" cy="246221"/>
          </a:xfrm>
          <a:prstGeom prst="rect">
            <a:avLst/>
          </a:prstGeom>
          <a:noFill/>
        </p:spPr>
        <p:txBody>
          <a:bodyPr wrap="square" rtlCol="0">
            <a:spAutoFit/>
          </a:bodyPr>
          <a:lstStyle/>
          <a:p>
            <a:r>
              <a:rPr lang="en-GB" sz="1000" dirty="0" smtClean="0"/>
              <a:t>(source: regional study 2011 World Bank</a:t>
            </a:r>
            <a:r>
              <a:rPr lang="en-GB" sz="1000" dirty="0" smtClean="0"/>
              <a:t>)</a:t>
            </a:r>
            <a:endParaRPr lang="en-GB" sz="1000" dirty="0" smtClean="0"/>
          </a:p>
        </p:txBody>
      </p:sp>
    </p:spTree>
    <p:extLst>
      <p:ext uri="{BB962C8B-B14F-4D97-AF65-F5344CB8AC3E}">
        <p14:creationId xmlns:p14="http://schemas.microsoft.com/office/powerpoint/2010/main" val="217457830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liennummernplatzhalter 4"/>
          <p:cNvSpPr>
            <a:spLocks noGrp="1"/>
          </p:cNvSpPr>
          <p:nvPr>
            <p:ph type="sldNum" sz="quarter" idx="11"/>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D36C272D-96DD-4828-AD52-5DF408E3E35B}" type="slidenum">
              <a:rPr lang="de-DE" altLang="de-DE"/>
              <a:pPr eaLnBrk="1" hangingPunct="1">
                <a:spcBef>
                  <a:spcPct val="0"/>
                </a:spcBef>
                <a:buFontTx/>
                <a:buNone/>
              </a:pPr>
              <a:t>4</a:t>
            </a:fld>
            <a:endParaRPr lang="de-DE" altLang="de-DE"/>
          </a:p>
        </p:txBody>
      </p:sp>
      <p:sp>
        <p:nvSpPr>
          <p:cNvPr id="6148" name="Datumsplatzhalter 5"/>
          <p:cNvSpPr>
            <a:spLocks noGrp="1"/>
          </p:cNvSpPr>
          <p:nvPr>
            <p:ph type="dt" sz="quarter" idx="12"/>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A5E752B7-7256-4352-980C-6A4DD444D80D}" type="datetime1">
              <a:rPr lang="de-DE" altLang="de-DE" smtClean="0"/>
              <a:pPr eaLnBrk="1" hangingPunct="1">
                <a:spcBef>
                  <a:spcPct val="0"/>
                </a:spcBef>
                <a:buFontTx/>
                <a:buNone/>
              </a:pPr>
              <a:t>11.01.2017</a:t>
            </a:fld>
            <a:endParaRPr lang="de-DE" altLang="de-DE"/>
          </a:p>
        </p:txBody>
      </p:sp>
      <p:sp>
        <p:nvSpPr>
          <p:cNvPr id="6150" name="Rectangle 3"/>
          <p:cNvSpPr>
            <a:spLocks noGrp="1" noChangeArrowheads="1"/>
          </p:cNvSpPr>
          <p:nvPr>
            <p:ph type="title"/>
          </p:nvPr>
        </p:nvSpPr>
        <p:spPr>
          <a:xfrm>
            <a:off x="425840" y="1206266"/>
            <a:ext cx="8394310" cy="360362"/>
          </a:xfrm>
        </p:spPr>
        <p:txBody>
          <a:bodyPr/>
          <a:lstStyle/>
          <a:p>
            <a:pPr>
              <a:tabLst>
                <a:tab pos="8132763" algn="r"/>
              </a:tabLst>
            </a:pPr>
            <a:r>
              <a:rPr lang="de-DE" sz="2400" dirty="0" err="1"/>
              <a:t>Objectives</a:t>
            </a:r>
            <a:r>
              <a:rPr lang="de-DE" sz="2400" dirty="0"/>
              <a:t> </a:t>
            </a:r>
            <a:r>
              <a:rPr lang="de-DE" sz="2400" dirty="0" err="1"/>
              <a:t>of</a:t>
            </a:r>
            <a:r>
              <a:rPr lang="de-DE" sz="2400" dirty="0"/>
              <a:t> </a:t>
            </a:r>
            <a:r>
              <a:rPr lang="de-DE" sz="2400" dirty="0" err="1"/>
              <a:t>the</a:t>
            </a:r>
            <a:r>
              <a:rPr lang="de-DE" sz="2400" dirty="0"/>
              <a:t> </a:t>
            </a:r>
            <a:r>
              <a:rPr lang="de-DE" sz="2400" dirty="0" err="1"/>
              <a:t>project</a:t>
            </a:r>
            <a:r>
              <a:rPr lang="de-DE" altLang="de-DE" sz="2400" kern="0" dirty="0"/>
              <a:t/>
            </a:r>
            <a:br>
              <a:rPr lang="de-DE" altLang="de-DE" sz="2400" kern="0" dirty="0"/>
            </a:br>
            <a:r>
              <a:rPr lang="de-DE" altLang="de-DE" sz="2400" dirty="0">
                <a:solidFill>
                  <a:schemeClr val="tx1">
                    <a:lumMod val="95000"/>
                    <a:lumOff val="5000"/>
                  </a:schemeClr>
                </a:solidFill>
              </a:rPr>
              <a:t>	</a:t>
            </a:r>
          </a:p>
        </p:txBody>
      </p:sp>
      <p:sp>
        <p:nvSpPr>
          <p:cNvPr id="8" name="Rectangle 3"/>
          <p:cNvSpPr txBox="1">
            <a:spLocks noChangeArrowheads="1"/>
          </p:cNvSpPr>
          <p:nvPr/>
        </p:nvSpPr>
        <p:spPr bwMode="auto">
          <a:xfrm>
            <a:off x="433387" y="1767075"/>
            <a:ext cx="8132763" cy="473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a:solidFill>
                  <a:schemeClr val="tx1"/>
                </a:solidFill>
                <a:latin typeface="+mn-lt"/>
                <a:ea typeface="+mn-ea"/>
                <a:cs typeface="+mn-cs"/>
              </a:defRPr>
            </a:lvl1pPr>
            <a:lvl2pPr marL="693738" indent="-349250" algn="l" rtl="0" eaLnBrk="1" fontAlgn="base" hangingPunct="1">
              <a:spcBef>
                <a:spcPct val="20000"/>
              </a:spcBef>
              <a:spcAft>
                <a:spcPct val="0"/>
              </a:spcAft>
              <a:buFont typeface="Arial" panose="020B0604020202020204" pitchFamily="34" charset="0"/>
              <a:buBlip>
                <a:blip r:embed="rId4"/>
              </a:buBlip>
              <a:defRPr sz="1600">
                <a:solidFill>
                  <a:schemeClr val="tx1"/>
                </a:solidFill>
                <a:latin typeface="+mn-lt"/>
              </a:defRPr>
            </a:lvl2pPr>
            <a:lvl3pPr marL="1011238" indent="-315913" algn="l" rtl="0" eaLnBrk="1" fontAlgn="base" hangingPunct="1">
              <a:spcBef>
                <a:spcPct val="20000"/>
              </a:spcBef>
              <a:spcAft>
                <a:spcPct val="0"/>
              </a:spcAft>
              <a:buFont typeface="Wingdings" panose="05000000000000000000" pitchFamily="2" charset="2"/>
              <a:buChar char="§"/>
              <a:defRPr sz="1400">
                <a:solidFill>
                  <a:schemeClr val="tx1"/>
                </a:solidFill>
                <a:latin typeface="+mn-lt"/>
              </a:defRPr>
            </a:lvl3pPr>
            <a:lvl4pPr marL="1304925" indent="-292100" algn="l" rtl="0" eaLnBrk="1" fontAlgn="base" hangingPunct="1">
              <a:spcBef>
                <a:spcPct val="20000"/>
              </a:spcBef>
              <a:spcAft>
                <a:spcPct val="0"/>
              </a:spcAft>
              <a:buChar char="-"/>
              <a:defRPr sz="1200">
                <a:solidFill>
                  <a:schemeClr val="tx1"/>
                </a:solidFill>
                <a:latin typeface="+mn-lt"/>
              </a:defRPr>
            </a:lvl4pPr>
            <a:lvl5pPr marL="1611313" indent="-304800" algn="l" rtl="0" eaLnBrk="1" fontAlgn="base" hangingPunct="1">
              <a:spcBef>
                <a:spcPct val="20000"/>
              </a:spcBef>
              <a:spcAft>
                <a:spcPct val="0"/>
              </a:spcAft>
              <a:buChar char="-"/>
              <a:defRPr>
                <a:solidFill>
                  <a:schemeClr val="tx1"/>
                </a:solidFill>
                <a:latin typeface="+mn-lt"/>
              </a:defRPr>
            </a:lvl5pPr>
            <a:lvl6pPr marL="2068513" indent="-304800" algn="l" rtl="0" eaLnBrk="1" fontAlgn="base" hangingPunct="1">
              <a:spcBef>
                <a:spcPct val="20000"/>
              </a:spcBef>
              <a:spcAft>
                <a:spcPct val="0"/>
              </a:spcAft>
              <a:buChar char="-"/>
              <a:defRPr>
                <a:solidFill>
                  <a:schemeClr val="tx1"/>
                </a:solidFill>
                <a:latin typeface="+mn-lt"/>
              </a:defRPr>
            </a:lvl6pPr>
            <a:lvl7pPr marL="2525713" indent="-304800" algn="l" rtl="0" eaLnBrk="1" fontAlgn="base" hangingPunct="1">
              <a:spcBef>
                <a:spcPct val="20000"/>
              </a:spcBef>
              <a:spcAft>
                <a:spcPct val="0"/>
              </a:spcAft>
              <a:buChar char="-"/>
              <a:defRPr>
                <a:solidFill>
                  <a:schemeClr val="tx1"/>
                </a:solidFill>
                <a:latin typeface="+mn-lt"/>
              </a:defRPr>
            </a:lvl7pPr>
            <a:lvl8pPr marL="2982913" indent="-304800" algn="l" rtl="0" eaLnBrk="1" fontAlgn="base" hangingPunct="1">
              <a:spcBef>
                <a:spcPct val="20000"/>
              </a:spcBef>
              <a:spcAft>
                <a:spcPct val="0"/>
              </a:spcAft>
              <a:buChar char="-"/>
              <a:defRPr>
                <a:solidFill>
                  <a:schemeClr val="tx1"/>
                </a:solidFill>
                <a:latin typeface="+mn-lt"/>
              </a:defRPr>
            </a:lvl8pPr>
            <a:lvl9pPr marL="3440113" indent="-304800" algn="l" rtl="0" eaLnBrk="1" fontAlgn="base" hangingPunct="1">
              <a:spcBef>
                <a:spcPct val="20000"/>
              </a:spcBef>
              <a:spcAft>
                <a:spcPct val="0"/>
              </a:spcAft>
              <a:buChar char="-"/>
              <a:defRPr>
                <a:solidFill>
                  <a:schemeClr val="tx1"/>
                </a:solidFill>
                <a:latin typeface="+mn-lt"/>
              </a:defRPr>
            </a:lvl9pPr>
          </a:lstStyle>
          <a:p>
            <a:pPr algn="just"/>
            <a:r>
              <a:rPr lang="en-US" sz="1800" b="1" dirty="0"/>
              <a:t>Strengthen the capacity of urban stakeholders to mainstream disaster risk reduction into sustainable urban planning processes</a:t>
            </a:r>
            <a:endParaRPr lang="de-DE" sz="1800" b="1" dirty="0"/>
          </a:p>
          <a:p>
            <a:endParaRPr lang="en-US" altLang="de-DE" sz="1800" b="1" kern="0" dirty="0"/>
          </a:p>
          <a:p>
            <a:endParaRPr lang="en-US" altLang="de-DE" sz="1800" b="1" kern="0" dirty="0"/>
          </a:p>
          <a:p>
            <a:pPr marL="0" indent="0">
              <a:buNone/>
            </a:pPr>
            <a:endParaRPr lang="en-US" altLang="de-DE" sz="1800" b="1" kern="0" dirty="0"/>
          </a:p>
          <a:p>
            <a:endParaRPr lang="en-US" altLang="de-DE" sz="1800" b="1" kern="0" dirty="0"/>
          </a:p>
          <a:p>
            <a:endParaRPr lang="en-US" altLang="de-DE" sz="1600" kern="0" dirty="0"/>
          </a:p>
          <a:p>
            <a:pPr marL="0" indent="0">
              <a:buNone/>
            </a:pPr>
            <a:endParaRPr lang="en-US" altLang="de-DE" sz="1600" kern="0" dirty="0"/>
          </a:p>
          <a:p>
            <a:pPr marL="0" indent="0">
              <a:buNone/>
            </a:pPr>
            <a:endParaRPr lang="en-US" altLang="de-DE" sz="1600" kern="0" dirty="0"/>
          </a:p>
          <a:p>
            <a:pPr marL="0" indent="0">
              <a:buNone/>
            </a:pPr>
            <a:endParaRPr lang="en-US" altLang="de-DE" sz="1600" kern="0" dirty="0"/>
          </a:p>
        </p:txBody>
      </p:sp>
      <p:pic>
        <p:nvPicPr>
          <p:cNvPr id="3" name="Image 2"/>
          <p:cNvPicPr>
            <a:picLocks noChangeAspect="1"/>
          </p:cNvPicPr>
          <p:nvPr/>
        </p:nvPicPr>
        <p:blipFill>
          <a:blip r:embed="rId5"/>
          <a:stretch>
            <a:fillRect/>
          </a:stretch>
        </p:blipFill>
        <p:spPr>
          <a:xfrm>
            <a:off x="5036747" y="2803523"/>
            <a:ext cx="3536950" cy="3354905"/>
          </a:xfrm>
          <a:prstGeom prst="rect">
            <a:avLst/>
          </a:prstGeom>
          <a:ln w="9525">
            <a:solidFill>
              <a:schemeClr val="tx1"/>
            </a:solidFill>
          </a:ln>
          <a:effectLst>
            <a:outerShdw blurRad="50800" dist="38100" dir="5400000" algn="t" rotWithShape="0">
              <a:prstClr val="black">
                <a:alpha val="40000"/>
              </a:prstClr>
            </a:outerShdw>
          </a:effectLst>
        </p:spPr>
      </p:pic>
      <p:pic>
        <p:nvPicPr>
          <p:cNvPr id="9" name="Grafi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840" y="2803523"/>
            <a:ext cx="4603360" cy="3354905"/>
          </a:xfrm>
          <a:prstGeom prst="rect">
            <a:avLst/>
          </a:prstGeom>
          <a:ln>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6129116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liennummernplatzhalter 4"/>
          <p:cNvSpPr>
            <a:spLocks noGrp="1"/>
          </p:cNvSpPr>
          <p:nvPr>
            <p:ph type="sldNum" sz="quarter" idx="11"/>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D36C272D-96DD-4828-AD52-5DF408E3E35B}" type="slidenum">
              <a:rPr lang="de-DE" altLang="de-DE"/>
              <a:pPr eaLnBrk="1" hangingPunct="1">
                <a:spcBef>
                  <a:spcPct val="0"/>
                </a:spcBef>
                <a:buFontTx/>
                <a:buNone/>
              </a:pPr>
              <a:t>5</a:t>
            </a:fld>
            <a:endParaRPr lang="de-DE" altLang="de-DE"/>
          </a:p>
        </p:txBody>
      </p:sp>
      <p:sp>
        <p:nvSpPr>
          <p:cNvPr id="6148" name="Datumsplatzhalter 5"/>
          <p:cNvSpPr>
            <a:spLocks noGrp="1"/>
          </p:cNvSpPr>
          <p:nvPr>
            <p:ph type="dt" sz="quarter" idx="12"/>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A5E752B7-7256-4352-980C-6A4DD444D80D}" type="datetime1">
              <a:rPr lang="de-DE" altLang="de-DE" smtClean="0"/>
              <a:pPr eaLnBrk="1" hangingPunct="1">
                <a:spcBef>
                  <a:spcPct val="0"/>
                </a:spcBef>
                <a:buFontTx/>
                <a:buNone/>
              </a:pPr>
              <a:t>11.01.2017</a:t>
            </a:fld>
            <a:endParaRPr lang="de-DE" altLang="de-DE"/>
          </a:p>
        </p:txBody>
      </p:sp>
      <p:sp>
        <p:nvSpPr>
          <p:cNvPr id="6150" name="Rectangle 3"/>
          <p:cNvSpPr>
            <a:spLocks noGrp="1" noChangeArrowheads="1"/>
          </p:cNvSpPr>
          <p:nvPr>
            <p:ph type="title"/>
          </p:nvPr>
        </p:nvSpPr>
        <p:spPr>
          <a:xfrm>
            <a:off x="425840" y="1197301"/>
            <a:ext cx="8170863" cy="360362"/>
          </a:xfrm>
        </p:spPr>
        <p:txBody>
          <a:bodyPr/>
          <a:lstStyle/>
          <a:p>
            <a:pPr>
              <a:tabLst>
                <a:tab pos="8132763" algn="r"/>
              </a:tabLst>
            </a:pPr>
            <a:r>
              <a:rPr lang="de-DE" altLang="de-DE" sz="2400" kern="0" dirty="0" err="1"/>
              <a:t>What</a:t>
            </a:r>
            <a:r>
              <a:rPr lang="de-DE" altLang="de-DE" sz="2400" kern="0" dirty="0"/>
              <a:t> will </a:t>
            </a:r>
            <a:r>
              <a:rPr lang="de-DE" altLang="de-DE" sz="2400" kern="0" dirty="0" err="1"/>
              <a:t>the</a:t>
            </a:r>
            <a:r>
              <a:rPr lang="de-DE" altLang="de-DE" sz="2400" kern="0" dirty="0"/>
              <a:t> </a:t>
            </a:r>
            <a:r>
              <a:rPr lang="de-DE" altLang="de-DE" sz="2400" kern="0" dirty="0" err="1"/>
              <a:t>project</a:t>
            </a:r>
            <a:r>
              <a:rPr lang="de-DE" altLang="de-DE" sz="2400" kern="0" dirty="0"/>
              <a:t> do: </a:t>
            </a:r>
            <a:r>
              <a:rPr lang="de-DE" altLang="de-DE" sz="2400" kern="0" dirty="0" err="1"/>
              <a:t>expected</a:t>
            </a:r>
            <a:r>
              <a:rPr lang="de-DE" altLang="de-DE" sz="2400" kern="0" dirty="0"/>
              <a:t> </a:t>
            </a:r>
            <a:r>
              <a:rPr lang="de-DE" altLang="de-DE" sz="2400" kern="0" dirty="0" err="1"/>
              <a:t>results</a:t>
            </a:r>
            <a:r>
              <a:rPr lang="de-DE" altLang="de-DE" sz="2400" kern="0" dirty="0"/>
              <a:t/>
            </a:r>
            <a:br>
              <a:rPr lang="de-DE" altLang="de-DE" sz="2400" kern="0" dirty="0"/>
            </a:br>
            <a:r>
              <a:rPr lang="de-DE" altLang="de-DE" sz="2400" kern="0" dirty="0"/>
              <a:t/>
            </a:r>
            <a:br>
              <a:rPr lang="de-DE" altLang="de-DE" sz="2400" kern="0" dirty="0"/>
            </a:br>
            <a:r>
              <a:rPr lang="de-DE" altLang="de-DE" sz="2400" kern="0" dirty="0"/>
              <a:t/>
            </a:r>
            <a:br>
              <a:rPr lang="de-DE" altLang="de-DE" sz="2400" kern="0" dirty="0"/>
            </a:br>
            <a:r>
              <a:rPr lang="de-DE" altLang="de-DE" sz="2400" dirty="0">
                <a:solidFill>
                  <a:schemeClr val="tx1">
                    <a:lumMod val="95000"/>
                    <a:lumOff val="5000"/>
                  </a:schemeClr>
                </a:solidFill>
              </a:rPr>
              <a:t>	</a:t>
            </a:r>
          </a:p>
        </p:txBody>
      </p:sp>
      <p:sp>
        <p:nvSpPr>
          <p:cNvPr id="8" name="Rectangle 3"/>
          <p:cNvSpPr txBox="1">
            <a:spLocks noChangeArrowheads="1"/>
          </p:cNvSpPr>
          <p:nvPr/>
        </p:nvSpPr>
        <p:spPr bwMode="auto">
          <a:xfrm>
            <a:off x="425840" y="1906266"/>
            <a:ext cx="8132763" cy="466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a:solidFill>
                  <a:schemeClr val="tx1"/>
                </a:solidFill>
                <a:latin typeface="+mn-lt"/>
                <a:ea typeface="+mn-ea"/>
                <a:cs typeface="+mn-cs"/>
              </a:defRPr>
            </a:lvl1pPr>
            <a:lvl2pPr marL="693738" indent="-349250" algn="l" rtl="0" eaLnBrk="1" fontAlgn="base" hangingPunct="1">
              <a:spcBef>
                <a:spcPct val="20000"/>
              </a:spcBef>
              <a:spcAft>
                <a:spcPct val="0"/>
              </a:spcAft>
              <a:buFont typeface="Arial" panose="020B0604020202020204" pitchFamily="34" charset="0"/>
              <a:buBlip>
                <a:blip r:embed="rId4"/>
              </a:buBlip>
              <a:defRPr sz="1600">
                <a:solidFill>
                  <a:schemeClr val="tx1"/>
                </a:solidFill>
                <a:latin typeface="+mn-lt"/>
              </a:defRPr>
            </a:lvl2pPr>
            <a:lvl3pPr marL="1011238" indent="-315913" algn="l" rtl="0" eaLnBrk="1" fontAlgn="base" hangingPunct="1">
              <a:spcBef>
                <a:spcPct val="20000"/>
              </a:spcBef>
              <a:spcAft>
                <a:spcPct val="0"/>
              </a:spcAft>
              <a:buFont typeface="Wingdings" panose="05000000000000000000" pitchFamily="2" charset="2"/>
              <a:buChar char="§"/>
              <a:defRPr sz="1400">
                <a:solidFill>
                  <a:schemeClr val="tx1"/>
                </a:solidFill>
                <a:latin typeface="+mn-lt"/>
              </a:defRPr>
            </a:lvl3pPr>
            <a:lvl4pPr marL="1304925" indent="-292100" algn="l" rtl="0" eaLnBrk="1" fontAlgn="base" hangingPunct="1">
              <a:spcBef>
                <a:spcPct val="20000"/>
              </a:spcBef>
              <a:spcAft>
                <a:spcPct val="0"/>
              </a:spcAft>
              <a:buChar char="-"/>
              <a:defRPr sz="1200">
                <a:solidFill>
                  <a:schemeClr val="tx1"/>
                </a:solidFill>
                <a:latin typeface="+mn-lt"/>
              </a:defRPr>
            </a:lvl4pPr>
            <a:lvl5pPr marL="1611313" indent="-304800" algn="l" rtl="0" eaLnBrk="1" fontAlgn="base" hangingPunct="1">
              <a:spcBef>
                <a:spcPct val="20000"/>
              </a:spcBef>
              <a:spcAft>
                <a:spcPct val="0"/>
              </a:spcAft>
              <a:buChar char="-"/>
              <a:defRPr>
                <a:solidFill>
                  <a:schemeClr val="tx1"/>
                </a:solidFill>
                <a:latin typeface="+mn-lt"/>
              </a:defRPr>
            </a:lvl5pPr>
            <a:lvl6pPr marL="2068513" indent="-304800" algn="l" rtl="0" eaLnBrk="1" fontAlgn="base" hangingPunct="1">
              <a:spcBef>
                <a:spcPct val="20000"/>
              </a:spcBef>
              <a:spcAft>
                <a:spcPct val="0"/>
              </a:spcAft>
              <a:buChar char="-"/>
              <a:defRPr>
                <a:solidFill>
                  <a:schemeClr val="tx1"/>
                </a:solidFill>
                <a:latin typeface="+mn-lt"/>
              </a:defRPr>
            </a:lvl6pPr>
            <a:lvl7pPr marL="2525713" indent="-304800" algn="l" rtl="0" eaLnBrk="1" fontAlgn="base" hangingPunct="1">
              <a:spcBef>
                <a:spcPct val="20000"/>
              </a:spcBef>
              <a:spcAft>
                <a:spcPct val="0"/>
              </a:spcAft>
              <a:buChar char="-"/>
              <a:defRPr>
                <a:solidFill>
                  <a:schemeClr val="tx1"/>
                </a:solidFill>
                <a:latin typeface="+mn-lt"/>
              </a:defRPr>
            </a:lvl7pPr>
            <a:lvl8pPr marL="2982913" indent="-304800" algn="l" rtl="0" eaLnBrk="1" fontAlgn="base" hangingPunct="1">
              <a:spcBef>
                <a:spcPct val="20000"/>
              </a:spcBef>
              <a:spcAft>
                <a:spcPct val="0"/>
              </a:spcAft>
              <a:buChar char="-"/>
              <a:defRPr>
                <a:solidFill>
                  <a:schemeClr val="tx1"/>
                </a:solidFill>
                <a:latin typeface="+mn-lt"/>
              </a:defRPr>
            </a:lvl8pPr>
            <a:lvl9pPr marL="3440113" indent="-304800" algn="l" rtl="0" eaLnBrk="1" fontAlgn="base" hangingPunct="1">
              <a:spcBef>
                <a:spcPct val="20000"/>
              </a:spcBef>
              <a:spcAft>
                <a:spcPct val="0"/>
              </a:spcAft>
              <a:buChar char="-"/>
              <a:defRPr>
                <a:solidFill>
                  <a:schemeClr val="tx1"/>
                </a:solidFill>
                <a:latin typeface="+mn-lt"/>
              </a:defRPr>
            </a:lvl9pPr>
          </a:lstStyle>
          <a:p>
            <a:pPr algn="just">
              <a:spcBef>
                <a:spcPts val="1200"/>
              </a:spcBef>
            </a:pPr>
            <a:r>
              <a:rPr lang="en-US" altLang="de-DE" sz="1600" kern="0" dirty="0" smtClean="0"/>
              <a:t>Development </a:t>
            </a:r>
            <a:r>
              <a:rPr lang="en-US" altLang="de-DE" sz="1600" kern="0" dirty="0"/>
              <a:t>and </a:t>
            </a:r>
            <a:r>
              <a:rPr lang="en-US" altLang="de-DE" sz="1600" kern="0" dirty="0" smtClean="0"/>
              <a:t>implementation of a standardized digital GIS-based </a:t>
            </a:r>
            <a:r>
              <a:rPr lang="en-US" altLang="de-DE" sz="1600" kern="0" dirty="0"/>
              <a:t>dataset as a basis for the analysis and monitoring of urban development and urban disaster risk</a:t>
            </a:r>
          </a:p>
          <a:p>
            <a:pPr algn="just">
              <a:spcBef>
                <a:spcPts val="1200"/>
              </a:spcBef>
            </a:pPr>
            <a:r>
              <a:rPr lang="en-US" altLang="de-DE" sz="1600" kern="0" dirty="0" smtClean="0"/>
              <a:t>Update Spatial Planning Plan </a:t>
            </a:r>
            <a:r>
              <a:rPr lang="en-US" altLang="de-DE" sz="1600" kern="0" dirty="0"/>
              <a:t>based on the GIS database and retrospective view of the urban </a:t>
            </a:r>
            <a:r>
              <a:rPr lang="en-US" altLang="de-DE" sz="1600" kern="0" dirty="0" smtClean="0"/>
              <a:t>growth</a:t>
            </a:r>
            <a:endParaRPr lang="en-US" altLang="de-DE" sz="1600" kern="0" dirty="0"/>
          </a:p>
          <a:p>
            <a:pPr algn="just">
              <a:spcBef>
                <a:spcPts val="1200"/>
              </a:spcBef>
            </a:pPr>
            <a:r>
              <a:rPr lang="en-US" altLang="de-DE" sz="1600" kern="0" dirty="0" smtClean="0"/>
              <a:t>Improve </a:t>
            </a:r>
            <a:r>
              <a:rPr lang="en-US" altLang="de-DE" sz="1600" kern="0" dirty="0"/>
              <a:t>understanding and empirical knowledge of past, current and future exposure, vulnerability and risk dynamics and their respective drivers</a:t>
            </a:r>
          </a:p>
          <a:p>
            <a:pPr algn="just">
              <a:spcBef>
                <a:spcPts val="1200"/>
              </a:spcBef>
            </a:pPr>
            <a:r>
              <a:rPr lang="en-US" altLang="de-DE" sz="1600" kern="0" dirty="0" smtClean="0"/>
              <a:t>Develop </a:t>
            </a:r>
            <a:r>
              <a:rPr lang="en-US" altLang="de-DE" sz="1600" kern="0" dirty="0"/>
              <a:t>scientific methods and standardized approach to assess hot spots and dynamics of vulnerability and risk in data scarce environments at sub-city scale</a:t>
            </a:r>
          </a:p>
          <a:p>
            <a:pPr algn="just">
              <a:spcBef>
                <a:spcPts val="1200"/>
              </a:spcBef>
            </a:pPr>
            <a:r>
              <a:rPr lang="en-US" altLang="de-DE" sz="1600" kern="0" dirty="0" smtClean="0"/>
              <a:t>Create a web-based </a:t>
            </a:r>
            <a:r>
              <a:rPr lang="en-US" altLang="de-DE" sz="1600" kern="0" dirty="0"/>
              <a:t>tool for the interactive visualization of hot spots of urban disaster risk and hazard characteristics, exposure and societal vulnerability</a:t>
            </a:r>
          </a:p>
          <a:p>
            <a:pPr algn="just">
              <a:spcBef>
                <a:spcPts val="1200"/>
              </a:spcBef>
            </a:pPr>
            <a:r>
              <a:rPr lang="de-DE" altLang="de-DE" sz="1600" kern="0" dirty="0" err="1" smtClean="0"/>
              <a:t>Standardized</a:t>
            </a:r>
            <a:r>
              <a:rPr lang="de-DE" altLang="de-DE" sz="1600" kern="0" dirty="0" smtClean="0"/>
              <a:t> </a:t>
            </a:r>
            <a:r>
              <a:rPr lang="de-DE" altLang="de-DE" sz="1600" kern="0" dirty="0"/>
              <a:t>workflow and chain of actions to be provided for decision-making in case of an overall urban planning and disaster events, </a:t>
            </a:r>
            <a:r>
              <a:rPr lang="de-DE" altLang="de-DE" sz="1600" kern="0" dirty="0" err="1" smtClean="0"/>
              <a:t>applicable</a:t>
            </a:r>
            <a:r>
              <a:rPr lang="de-DE" altLang="de-DE" sz="1600" kern="0" dirty="0" smtClean="0"/>
              <a:t> </a:t>
            </a:r>
            <a:r>
              <a:rPr lang="de-DE" altLang="de-DE" sz="1600" kern="0" dirty="0"/>
              <a:t>to other municipalities in </a:t>
            </a:r>
            <a:r>
              <a:rPr lang="de-DE" altLang="de-DE" sz="1600" kern="0" dirty="0" err="1" smtClean="0"/>
              <a:t>Tunisia</a:t>
            </a:r>
            <a:r>
              <a:rPr lang="de-DE" altLang="de-DE" sz="1600" kern="0" dirty="0" smtClean="0"/>
              <a:t> </a:t>
            </a:r>
            <a:r>
              <a:rPr lang="de-DE" altLang="de-DE" sz="1600" kern="0" dirty="0" err="1" smtClean="0"/>
              <a:t>and</a:t>
            </a:r>
            <a:r>
              <a:rPr lang="de-DE" altLang="de-DE" sz="1600" kern="0" dirty="0" smtClean="0"/>
              <a:t> </a:t>
            </a:r>
            <a:r>
              <a:rPr lang="de-DE" altLang="de-DE" sz="1600" kern="0" dirty="0" err="1" smtClean="0"/>
              <a:t>beyond</a:t>
            </a:r>
            <a:endParaRPr lang="en-US" altLang="de-DE" sz="1600" kern="0" dirty="0"/>
          </a:p>
          <a:p>
            <a:pPr lvl="1"/>
            <a:endParaRPr lang="de-DE" altLang="de-DE" kern="0" dirty="0"/>
          </a:p>
        </p:txBody>
      </p:sp>
    </p:spTree>
    <p:extLst>
      <p:ext uri="{BB962C8B-B14F-4D97-AF65-F5344CB8AC3E}">
        <p14:creationId xmlns:p14="http://schemas.microsoft.com/office/powerpoint/2010/main" val="5691082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liennummernplatzhalter 4"/>
          <p:cNvSpPr>
            <a:spLocks noGrp="1"/>
          </p:cNvSpPr>
          <p:nvPr>
            <p:ph type="sldNum" sz="quarter" idx="11"/>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D36C272D-96DD-4828-AD52-5DF408E3E35B}" type="slidenum">
              <a:rPr lang="de-DE" altLang="de-DE"/>
              <a:pPr eaLnBrk="1" hangingPunct="1">
                <a:spcBef>
                  <a:spcPct val="0"/>
                </a:spcBef>
                <a:buFontTx/>
                <a:buNone/>
              </a:pPr>
              <a:t>6</a:t>
            </a:fld>
            <a:endParaRPr lang="de-DE" altLang="de-DE"/>
          </a:p>
        </p:txBody>
      </p:sp>
      <p:sp>
        <p:nvSpPr>
          <p:cNvPr id="6148" name="Datumsplatzhalter 5"/>
          <p:cNvSpPr>
            <a:spLocks noGrp="1"/>
          </p:cNvSpPr>
          <p:nvPr>
            <p:ph type="dt" sz="quarter" idx="12"/>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A5E752B7-7256-4352-980C-6A4DD444D80D}" type="datetime1">
              <a:rPr lang="de-DE" altLang="de-DE" smtClean="0"/>
              <a:pPr eaLnBrk="1" hangingPunct="1">
                <a:spcBef>
                  <a:spcPct val="0"/>
                </a:spcBef>
                <a:buFontTx/>
                <a:buNone/>
              </a:pPr>
              <a:t>11.01.2017</a:t>
            </a:fld>
            <a:endParaRPr lang="de-DE" altLang="de-DE"/>
          </a:p>
        </p:txBody>
      </p:sp>
      <p:sp>
        <p:nvSpPr>
          <p:cNvPr id="6150" name="Rectangle 3"/>
          <p:cNvSpPr>
            <a:spLocks noGrp="1" noChangeArrowheads="1"/>
          </p:cNvSpPr>
          <p:nvPr>
            <p:ph type="title"/>
          </p:nvPr>
        </p:nvSpPr>
        <p:spPr>
          <a:xfrm>
            <a:off x="425840" y="1197301"/>
            <a:ext cx="8170863" cy="360362"/>
          </a:xfrm>
        </p:spPr>
        <p:txBody>
          <a:bodyPr/>
          <a:lstStyle/>
          <a:p>
            <a:pPr>
              <a:tabLst>
                <a:tab pos="8132763" algn="r"/>
              </a:tabLst>
            </a:pPr>
            <a:r>
              <a:rPr lang="en-GB" altLang="de-DE" sz="2400" kern="0" dirty="0"/>
              <a:t>What will the project do: main benefits for sustainability</a:t>
            </a:r>
            <a:r>
              <a:rPr lang="de-DE" altLang="de-DE" sz="2400" kern="0" dirty="0"/>
              <a:t/>
            </a:r>
            <a:br>
              <a:rPr lang="de-DE" altLang="de-DE" sz="2400" kern="0" dirty="0"/>
            </a:br>
            <a:r>
              <a:rPr lang="de-DE" altLang="de-DE" sz="2400" kern="0" dirty="0"/>
              <a:t/>
            </a:r>
            <a:br>
              <a:rPr lang="de-DE" altLang="de-DE" sz="2400" kern="0" dirty="0"/>
            </a:br>
            <a:r>
              <a:rPr lang="de-DE" altLang="de-DE" sz="2400" kern="0" dirty="0"/>
              <a:t/>
            </a:r>
            <a:br>
              <a:rPr lang="de-DE" altLang="de-DE" sz="2400" kern="0" dirty="0"/>
            </a:br>
            <a:r>
              <a:rPr lang="de-DE" altLang="de-DE" sz="2400" dirty="0">
                <a:solidFill>
                  <a:schemeClr val="tx1">
                    <a:lumMod val="95000"/>
                    <a:lumOff val="5000"/>
                  </a:schemeClr>
                </a:solidFill>
              </a:rPr>
              <a:t>	</a:t>
            </a:r>
          </a:p>
        </p:txBody>
      </p:sp>
      <p:sp>
        <p:nvSpPr>
          <p:cNvPr id="8" name="Rectangle 3"/>
          <p:cNvSpPr txBox="1">
            <a:spLocks noChangeArrowheads="1"/>
          </p:cNvSpPr>
          <p:nvPr/>
        </p:nvSpPr>
        <p:spPr bwMode="auto">
          <a:xfrm>
            <a:off x="444889" y="1906266"/>
            <a:ext cx="8132763" cy="466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a:solidFill>
                  <a:schemeClr val="tx1"/>
                </a:solidFill>
                <a:latin typeface="+mn-lt"/>
                <a:ea typeface="+mn-ea"/>
                <a:cs typeface="+mn-cs"/>
              </a:defRPr>
            </a:lvl1pPr>
            <a:lvl2pPr marL="693738" indent="-349250" algn="l" rtl="0" eaLnBrk="1" fontAlgn="base" hangingPunct="1">
              <a:spcBef>
                <a:spcPct val="20000"/>
              </a:spcBef>
              <a:spcAft>
                <a:spcPct val="0"/>
              </a:spcAft>
              <a:buFont typeface="Arial" panose="020B0604020202020204" pitchFamily="34" charset="0"/>
              <a:buBlip>
                <a:blip r:embed="rId4"/>
              </a:buBlip>
              <a:defRPr sz="1600">
                <a:solidFill>
                  <a:schemeClr val="tx1"/>
                </a:solidFill>
                <a:latin typeface="+mn-lt"/>
              </a:defRPr>
            </a:lvl2pPr>
            <a:lvl3pPr marL="1011238" indent="-315913" algn="l" rtl="0" eaLnBrk="1" fontAlgn="base" hangingPunct="1">
              <a:spcBef>
                <a:spcPct val="20000"/>
              </a:spcBef>
              <a:spcAft>
                <a:spcPct val="0"/>
              </a:spcAft>
              <a:buFont typeface="Wingdings" panose="05000000000000000000" pitchFamily="2" charset="2"/>
              <a:buChar char="§"/>
              <a:defRPr sz="1400">
                <a:solidFill>
                  <a:schemeClr val="tx1"/>
                </a:solidFill>
                <a:latin typeface="+mn-lt"/>
              </a:defRPr>
            </a:lvl3pPr>
            <a:lvl4pPr marL="1304925" indent="-292100" algn="l" rtl="0" eaLnBrk="1" fontAlgn="base" hangingPunct="1">
              <a:spcBef>
                <a:spcPct val="20000"/>
              </a:spcBef>
              <a:spcAft>
                <a:spcPct val="0"/>
              </a:spcAft>
              <a:buChar char="-"/>
              <a:defRPr sz="1200">
                <a:solidFill>
                  <a:schemeClr val="tx1"/>
                </a:solidFill>
                <a:latin typeface="+mn-lt"/>
              </a:defRPr>
            </a:lvl4pPr>
            <a:lvl5pPr marL="1611313" indent="-304800" algn="l" rtl="0" eaLnBrk="1" fontAlgn="base" hangingPunct="1">
              <a:spcBef>
                <a:spcPct val="20000"/>
              </a:spcBef>
              <a:spcAft>
                <a:spcPct val="0"/>
              </a:spcAft>
              <a:buChar char="-"/>
              <a:defRPr>
                <a:solidFill>
                  <a:schemeClr val="tx1"/>
                </a:solidFill>
                <a:latin typeface="+mn-lt"/>
              </a:defRPr>
            </a:lvl5pPr>
            <a:lvl6pPr marL="2068513" indent="-304800" algn="l" rtl="0" eaLnBrk="1" fontAlgn="base" hangingPunct="1">
              <a:spcBef>
                <a:spcPct val="20000"/>
              </a:spcBef>
              <a:spcAft>
                <a:spcPct val="0"/>
              </a:spcAft>
              <a:buChar char="-"/>
              <a:defRPr>
                <a:solidFill>
                  <a:schemeClr val="tx1"/>
                </a:solidFill>
                <a:latin typeface="+mn-lt"/>
              </a:defRPr>
            </a:lvl6pPr>
            <a:lvl7pPr marL="2525713" indent="-304800" algn="l" rtl="0" eaLnBrk="1" fontAlgn="base" hangingPunct="1">
              <a:spcBef>
                <a:spcPct val="20000"/>
              </a:spcBef>
              <a:spcAft>
                <a:spcPct val="0"/>
              </a:spcAft>
              <a:buChar char="-"/>
              <a:defRPr>
                <a:solidFill>
                  <a:schemeClr val="tx1"/>
                </a:solidFill>
                <a:latin typeface="+mn-lt"/>
              </a:defRPr>
            </a:lvl7pPr>
            <a:lvl8pPr marL="2982913" indent="-304800" algn="l" rtl="0" eaLnBrk="1" fontAlgn="base" hangingPunct="1">
              <a:spcBef>
                <a:spcPct val="20000"/>
              </a:spcBef>
              <a:spcAft>
                <a:spcPct val="0"/>
              </a:spcAft>
              <a:buChar char="-"/>
              <a:defRPr>
                <a:solidFill>
                  <a:schemeClr val="tx1"/>
                </a:solidFill>
                <a:latin typeface="+mn-lt"/>
              </a:defRPr>
            </a:lvl8pPr>
            <a:lvl9pPr marL="3440113" indent="-304800" algn="l" rtl="0" eaLnBrk="1" fontAlgn="base" hangingPunct="1">
              <a:spcBef>
                <a:spcPct val="20000"/>
              </a:spcBef>
              <a:spcAft>
                <a:spcPct val="0"/>
              </a:spcAft>
              <a:buChar char="-"/>
              <a:defRPr>
                <a:solidFill>
                  <a:schemeClr val="tx1"/>
                </a:solidFill>
                <a:latin typeface="+mn-lt"/>
              </a:defRPr>
            </a:lvl9pPr>
          </a:lstStyle>
          <a:p>
            <a:pPr algn="just">
              <a:spcBef>
                <a:spcPts val="1200"/>
              </a:spcBef>
            </a:pPr>
            <a:r>
              <a:rPr lang="en-US" altLang="de-DE" sz="1600" kern="0" dirty="0"/>
              <a:t>The switch from paper documents and maps to </a:t>
            </a:r>
            <a:r>
              <a:rPr lang="en-US" altLang="de-DE" sz="1600" kern="0" dirty="0" smtClean="0"/>
              <a:t>digital </a:t>
            </a:r>
            <a:r>
              <a:rPr lang="en-US" altLang="de-DE" sz="1600" kern="0" dirty="0"/>
              <a:t>database supports the stakeholder in their daily work and decision making process</a:t>
            </a:r>
          </a:p>
          <a:p>
            <a:pPr algn="just">
              <a:spcBef>
                <a:spcPts val="1200"/>
              </a:spcBef>
            </a:pPr>
            <a:r>
              <a:rPr lang="en-US" altLang="de-DE" sz="1600" kern="0" dirty="0" smtClean="0"/>
              <a:t>The </a:t>
            </a:r>
            <a:r>
              <a:rPr lang="en-US" altLang="de-DE" sz="1600" kern="0" dirty="0"/>
              <a:t>proposed approach for urban disaster risk assessments in data scarce environments can serve as a blueprint for future studies in Tunisia / northern Africa</a:t>
            </a:r>
          </a:p>
          <a:p>
            <a:pPr algn="just">
              <a:spcBef>
                <a:spcPts val="1200"/>
              </a:spcBef>
            </a:pPr>
            <a:r>
              <a:rPr lang="en-US" altLang="de-DE" sz="1600" kern="0" dirty="0" smtClean="0"/>
              <a:t>The </a:t>
            </a:r>
            <a:r>
              <a:rPr lang="en-US" altLang="de-DE" sz="1600" kern="0" dirty="0"/>
              <a:t>capacity building by training on the job ensures the development of know-how and a sustainable use of the information system</a:t>
            </a:r>
          </a:p>
          <a:p>
            <a:pPr algn="just">
              <a:spcBef>
                <a:spcPts val="1200"/>
              </a:spcBef>
            </a:pPr>
            <a:r>
              <a:rPr lang="en-US" altLang="de-DE" sz="1600" kern="0" dirty="0" smtClean="0"/>
              <a:t>A </a:t>
            </a:r>
            <a:r>
              <a:rPr lang="en-US" altLang="de-DE" sz="1600" kern="0" dirty="0"/>
              <a:t>better understanding of the interaction of processes enables the Municipality to implement an urban planning </a:t>
            </a:r>
            <a:r>
              <a:rPr lang="en-US" altLang="de-DE" sz="1600" kern="0" dirty="0" smtClean="0"/>
              <a:t>process </a:t>
            </a:r>
            <a:r>
              <a:rPr lang="en-US" altLang="de-DE" sz="1600" kern="0" dirty="0"/>
              <a:t>to be better prepared for future hazards</a:t>
            </a:r>
          </a:p>
          <a:p>
            <a:pPr algn="just">
              <a:spcBef>
                <a:spcPts val="1200"/>
              </a:spcBef>
            </a:pPr>
            <a:r>
              <a:rPr lang="en-US" altLang="de-DE" sz="1600" kern="0" dirty="0" smtClean="0"/>
              <a:t>Support of </a:t>
            </a:r>
            <a:r>
              <a:rPr lang="en-US" altLang="de-DE" sz="1600" kern="0" dirty="0"/>
              <a:t>the urban management process </a:t>
            </a:r>
          </a:p>
          <a:p>
            <a:pPr marL="0" indent="0" algn="just">
              <a:buNone/>
            </a:pPr>
            <a:endParaRPr lang="en-US" altLang="de-DE" sz="1600" kern="0" dirty="0"/>
          </a:p>
        </p:txBody>
      </p:sp>
    </p:spTree>
    <p:extLst>
      <p:ext uri="{BB962C8B-B14F-4D97-AF65-F5344CB8AC3E}">
        <p14:creationId xmlns:p14="http://schemas.microsoft.com/office/powerpoint/2010/main" val="286161409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liennummernplatzhalter 4"/>
          <p:cNvSpPr>
            <a:spLocks noGrp="1"/>
          </p:cNvSpPr>
          <p:nvPr>
            <p:ph type="sldNum" sz="quarter" idx="11"/>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D36C272D-96DD-4828-AD52-5DF408E3E35B}" type="slidenum">
              <a:rPr lang="de-DE" altLang="de-DE"/>
              <a:pPr eaLnBrk="1" hangingPunct="1">
                <a:spcBef>
                  <a:spcPct val="0"/>
                </a:spcBef>
                <a:buFontTx/>
                <a:buNone/>
              </a:pPr>
              <a:t>7</a:t>
            </a:fld>
            <a:endParaRPr lang="de-DE" altLang="de-DE"/>
          </a:p>
        </p:txBody>
      </p:sp>
      <p:sp>
        <p:nvSpPr>
          <p:cNvPr id="6148" name="Datumsplatzhalter 5"/>
          <p:cNvSpPr>
            <a:spLocks noGrp="1"/>
          </p:cNvSpPr>
          <p:nvPr>
            <p:ph type="dt" sz="quarter" idx="12"/>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A5E752B7-7256-4352-980C-6A4DD444D80D}" type="datetime1">
              <a:rPr lang="de-DE" altLang="de-DE" smtClean="0"/>
              <a:pPr eaLnBrk="1" hangingPunct="1">
                <a:spcBef>
                  <a:spcPct val="0"/>
                </a:spcBef>
                <a:buFontTx/>
                <a:buNone/>
              </a:pPr>
              <a:t>11.01.2017</a:t>
            </a:fld>
            <a:endParaRPr lang="de-DE" altLang="de-DE"/>
          </a:p>
        </p:txBody>
      </p:sp>
      <p:sp>
        <p:nvSpPr>
          <p:cNvPr id="6150" name="Rectangle 3"/>
          <p:cNvSpPr>
            <a:spLocks noGrp="1" noChangeArrowheads="1"/>
          </p:cNvSpPr>
          <p:nvPr>
            <p:ph type="title"/>
          </p:nvPr>
        </p:nvSpPr>
        <p:spPr>
          <a:xfrm>
            <a:off x="327500" y="1231185"/>
            <a:ext cx="8170863" cy="360362"/>
          </a:xfrm>
        </p:spPr>
        <p:txBody>
          <a:bodyPr/>
          <a:lstStyle/>
          <a:p>
            <a:pPr>
              <a:tabLst>
                <a:tab pos="8132763" algn="r"/>
              </a:tabLst>
            </a:pPr>
            <a:r>
              <a:rPr lang="de-DE" altLang="de-DE" sz="2400" dirty="0"/>
              <a:t>Breakdown </a:t>
            </a:r>
            <a:r>
              <a:rPr lang="de-DE" altLang="de-DE" sz="2400" dirty="0" err="1"/>
              <a:t>of</a:t>
            </a:r>
            <a:r>
              <a:rPr lang="de-DE" altLang="de-DE" sz="2400" dirty="0"/>
              <a:t> </a:t>
            </a:r>
            <a:r>
              <a:rPr lang="de-DE" altLang="de-DE" sz="2400" dirty="0" err="1"/>
              <a:t>core</a:t>
            </a:r>
            <a:r>
              <a:rPr lang="de-DE" altLang="de-DE" sz="2400" dirty="0"/>
              <a:t> </a:t>
            </a:r>
            <a:r>
              <a:rPr lang="de-DE" altLang="de-DE" sz="2400" dirty="0" err="1"/>
              <a:t>activities</a:t>
            </a:r>
            <a:r>
              <a:rPr lang="de-DE" altLang="de-DE" sz="2400" kern="0" dirty="0"/>
              <a:t/>
            </a:r>
            <a:br>
              <a:rPr lang="de-DE" altLang="de-DE" sz="2400" kern="0" dirty="0"/>
            </a:br>
            <a:r>
              <a:rPr lang="de-DE" altLang="de-DE" sz="2400" dirty="0">
                <a:solidFill>
                  <a:schemeClr val="tx1">
                    <a:lumMod val="95000"/>
                    <a:lumOff val="5000"/>
                  </a:schemeClr>
                </a:solidFill>
              </a:rPr>
              <a:t>	</a:t>
            </a:r>
          </a:p>
        </p:txBody>
      </p:sp>
      <p:pic>
        <p:nvPicPr>
          <p:cNvPr id="6"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048" y="1707890"/>
            <a:ext cx="7854315" cy="4187000"/>
          </a:xfrm>
          <a:prstGeom prst="rect">
            <a:avLst/>
          </a:prstGeom>
        </p:spPr>
      </p:pic>
      <p:grpSp>
        <p:nvGrpSpPr>
          <p:cNvPr id="14" name="Gruppieren 13"/>
          <p:cNvGrpSpPr/>
          <p:nvPr/>
        </p:nvGrpSpPr>
        <p:grpSpPr>
          <a:xfrm>
            <a:off x="7844270" y="1707890"/>
            <a:ext cx="1129642" cy="450451"/>
            <a:chOff x="7881008" y="1664848"/>
            <a:chExt cx="1355075" cy="540344"/>
          </a:xfrm>
        </p:grpSpPr>
        <p:grpSp>
          <p:nvGrpSpPr>
            <p:cNvPr id="5" name="Gruppieren 4"/>
            <p:cNvGrpSpPr/>
            <p:nvPr/>
          </p:nvGrpSpPr>
          <p:grpSpPr>
            <a:xfrm>
              <a:off x="7881008" y="1664848"/>
              <a:ext cx="1355075" cy="307777"/>
              <a:chOff x="595964" y="6121354"/>
              <a:chExt cx="1355075" cy="307777"/>
            </a:xfrm>
          </p:grpSpPr>
          <p:sp>
            <p:nvSpPr>
              <p:cNvPr id="9" name="Rechteck 8"/>
              <p:cNvSpPr/>
              <p:nvPr/>
            </p:nvSpPr>
            <p:spPr bwMode="auto">
              <a:xfrm>
                <a:off x="595964" y="6202496"/>
                <a:ext cx="484742" cy="176270"/>
              </a:xfrm>
              <a:prstGeom prst="rect">
                <a:avLst/>
              </a:prstGeom>
              <a:solidFill>
                <a:srgbClr val="004993"/>
              </a:solidFill>
              <a:ln w="9525" cap="flat" cmpd="sng" algn="ctr">
                <a:solidFill>
                  <a:srgbClr val="87A5BD"/>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3" name="Textfeld 2"/>
              <p:cNvSpPr txBox="1"/>
              <p:nvPr/>
            </p:nvSpPr>
            <p:spPr>
              <a:xfrm>
                <a:off x="1080706" y="6121354"/>
                <a:ext cx="870333" cy="307777"/>
              </a:xfrm>
              <a:prstGeom prst="rect">
                <a:avLst/>
              </a:prstGeom>
              <a:noFill/>
            </p:spPr>
            <p:txBody>
              <a:bodyPr wrap="square" rtlCol="0">
                <a:spAutoFit/>
              </a:bodyPr>
              <a:lstStyle/>
              <a:p>
                <a:r>
                  <a:rPr lang="de-DE" sz="1400" dirty="0" smtClean="0"/>
                  <a:t>IABG</a:t>
                </a:r>
                <a:endParaRPr lang="de-DE" sz="1400" dirty="0"/>
              </a:p>
            </p:txBody>
          </p:sp>
        </p:grpSp>
        <p:grpSp>
          <p:nvGrpSpPr>
            <p:cNvPr id="4" name="Gruppieren 3"/>
            <p:cNvGrpSpPr/>
            <p:nvPr/>
          </p:nvGrpSpPr>
          <p:grpSpPr>
            <a:xfrm>
              <a:off x="7881008" y="1897415"/>
              <a:ext cx="1354195" cy="307777"/>
              <a:chOff x="4289999" y="6121354"/>
              <a:chExt cx="1354195" cy="307777"/>
            </a:xfrm>
          </p:grpSpPr>
          <p:sp>
            <p:nvSpPr>
              <p:cNvPr id="2" name="Rechteck 1"/>
              <p:cNvSpPr/>
              <p:nvPr/>
            </p:nvSpPr>
            <p:spPr bwMode="auto">
              <a:xfrm>
                <a:off x="4289999" y="6202496"/>
                <a:ext cx="484742" cy="176270"/>
              </a:xfrm>
              <a:prstGeom prst="rect">
                <a:avLst/>
              </a:prstGeom>
              <a:solidFill>
                <a:srgbClr val="246F00"/>
              </a:solidFill>
              <a:ln w="9525" cap="flat" cmpd="sng" algn="ctr">
                <a:solidFill>
                  <a:srgbClr val="87A5BD"/>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0" name="Textfeld 9"/>
              <p:cNvSpPr txBox="1"/>
              <p:nvPr/>
            </p:nvSpPr>
            <p:spPr>
              <a:xfrm>
                <a:off x="4773861" y="6121354"/>
                <a:ext cx="870333" cy="307777"/>
              </a:xfrm>
              <a:prstGeom prst="rect">
                <a:avLst/>
              </a:prstGeom>
              <a:noFill/>
            </p:spPr>
            <p:txBody>
              <a:bodyPr wrap="square" rtlCol="0">
                <a:spAutoFit/>
              </a:bodyPr>
              <a:lstStyle/>
              <a:p>
                <a:r>
                  <a:rPr lang="de-DE" sz="1400" dirty="0" smtClean="0"/>
                  <a:t>UNU</a:t>
                </a:r>
                <a:endParaRPr lang="de-DE" sz="1400" dirty="0"/>
              </a:p>
            </p:txBody>
          </p:sp>
        </p:grpSp>
      </p:grpSp>
      <p:grpSp>
        <p:nvGrpSpPr>
          <p:cNvPr id="27" name="Gruppieren 26"/>
          <p:cNvGrpSpPr/>
          <p:nvPr/>
        </p:nvGrpSpPr>
        <p:grpSpPr>
          <a:xfrm>
            <a:off x="714375" y="5670769"/>
            <a:ext cx="8254353" cy="733042"/>
            <a:chOff x="714375" y="5756494"/>
            <a:chExt cx="8254353" cy="733042"/>
          </a:xfrm>
        </p:grpSpPr>
        <p:cxnSp>
          <p:nvCxnSpPr>
            <p:cNvPr id="18" name="Gerader Verbinder 17"/>
            <p:cNvCxnSpPr/>
            <p:nvPr/>
          </p:nvCxnSpPr>
          <p:spPr bwMode="auto">
            <a:xfrm>
              <a:off x="714375" y="6092604"/>
              <a:ext cx="8085661" cy="0"/>
            </a:xfrm>
            <a:prstGeom prst="line">
              <a:avLst/>
            </a:prstGeom>
            <a:solidFill>
              <a:srgbClr val="87A5BD"/>
            </a:solidFill>
            <a:ln w="381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feld 18"/>
            <p:cNvSpPr txBox="1"/>
            <p:nvPr/>
          </p:nvSpPr>
          <p:spPr>
            <a:xfrm>
              <a:off x="7781417" y="5769438"/>
              <a:ext cx="479191" cy="646331"/>
            </a:xfrm>
            <a:prstGeom prst="rect">
              <a:avLst/>
            </a:prstGeom>
            <a:noFill/>
          </p:spPr>
          <p:txBody>
            <a:bodyPr wrap="none" rtlCol="0">
              <a:spAutoFit/>
            </a:bodyPr>
            <a:lstStyle/>
            <a:p>
              <a:r>
                <a:rPr lang="de-DE" sz="3600" dirty="0" smtClean="0">
                  <a:solidFill>
                    <a:srgbClr val="004993"/>
                  </a:solidFill>
                  <a:effectLst>
                    <a:outerShdw blurRad="50800" dist="139700" dir="2700000" sx="175000" sy="175000" algn="tl" rotWithShape="0">
                      <a:schemeClr val="bg1">
                        <a:alpha val="40000"/>
                      </a:schemeClr>
                    </a:outerShdw>
                  </a:effectLst>
                  <a:sym typeface="Wingdings" panose="05000000000000000000" pitchFamily="2" charset="2"/>
                </a:rPr>
                <a:t></a:t>
              </a:r>
              <a:endParaRPr lang="de-DE" sz="3600" dirty="0">
                <a:solidFill>
                  <a:srgbClr val="004993"/>
                </a:solidFill>
                <a:effectLst>
                  <a:outerShdw blurRad="50800" dist="139700" dir="2700000" sx="175000" sy="175000" algn="tl" rotWithShape="0">
                    <a:schemeClr val="bg1">
                      <a:alpha val="40000"/>
                    </a:schemeClr>
                  </a:outerShdw>
                </a:effectLst>
              </a:endParaRPr>
            </a:p>
          </p:txBody>
        </p:sp>
        <p:sp>
          <p:nvSpPr>
            <p:cNvPr id="20" name="Textfeld 19"/>
            <p:cNvSpPr txBox="1"/>
            <p:nvPr/>
          </p:nvSpPr>
          <p:spPr>
            <a:xfrm>
              <a:off x="6409494" y="5759888"/>
              <a:ext cx="479191" cy="646331"/>
            </a:xfrm>
            <a:prstGeom prst="rect">
              <a:avLst/>
            </a:prstGeom>
            <a:noFill/>
          </p:spPr>
          <p:txBody>
            <a:bodyPr wrap="none" rtlCol="0">
              <a:spAutoFit/>
            </a:bodyPr>
            <a:lstStyle/>
            <a:p>
              <a:r>
                <a:rPr lang="de-DE" sz="3600" dirty="0" smtClean="0">
                  <a:solidFill>
                    <a:srgbClr val="004993"/>
                  </a:solidFill>
                  <a:effectLst>
                    <a:outerShdw blurRad="50800" dist="139700" dir="2700000" sx="175000" sy="175000" algn="tl" rotWithShape="0">
                      <a:schemeClr val="bg1">
                        <a:alpha val="40000"/>
                      </a:schemeClr>
                    </a:outerShdw>
                  </a:effectLst>
                  <a:sym typeface="Wingdings" panose="05000000000000000000" pitchFamily="2" charset="2"/>
                </a:rPr>
                <a:t></a:t>
              </a:r>
              <a:endParaRPr lang="de-DE" sz="3600" dirty="0">
                <a:solidFill>
                  <a:srgbClr val="004993"/>
                </a:solidFill>
                <a:effectLst>
                  <a:outerShdw blurRad="50800" dist="139700" dir="2700000" sx="175000" sy="175000" algn="tl" rotWithShape="0">
                    <a:schemeClr val="bg1">
                      <a:alpha val="40000"/>
                    </a:schemeClr>
                  </a:outerShdw>
                </a:effectLst>
              </a:endParaRPr>
            </a:p>
          </p:txBody>
        </p:sp>
        <p:sp>
          <p:nvSpPr>
            <p:cNvPr id="21" name="Textfeld 20"/>
            <p:cNvSpPr txBox="1"/>
            <p:nvPr/>
          </p:nvSpPr>
          <p:spPr>
            <a:xfrm>
              <a:off x="5119864" y="5781629"/>
              <a:ext cx="479191" cy="646331"/>
            </a:xfrm>
            <a:prstGeom prst="rect">
              <a:avLst/>
            </a:prstGeom>
            <a:noFill/>
          </p:spPr>
          <p:txBody>
            <a:bodyPr wrap="none" rtlCol="0">
              <a:spAutoFit/>
            </a:bodyPr>
            <a:lstStyle/>
            <a:p>
              <a:r>
                <a:rPr lang="de-DE" sz="3600" dirty="0" smtClean="0">
                  <a:solidFill>
                    <a:srgbClr val="004993"/>
                  </a:solidFill>
                  <a:effectLst>
                    <a:outerShdw blurRad="50800" dist="139700" dir="2700000" sx="175000" sy="175000" algn="tl" rotWithShape="0">
                      <a:schemeClr val="bg1">
                        <a:alpha val="40000"/>
                      </a:schemeClr>
                    </a:outerShdw>
                  </a:effectLst>
                  <a:sym typeface="Wingdings" panose="05000000000000000000" pitchFamily="2" charset="2"/>
                </a:rPr>
                <a:t></a:t>
              </a:r>
              <a:endParaRPr lang="de-DE" sz="3600" dirty="0">
                <a:solidFill>
                  <a:srgbClr val="004993"/>
                </a:solidFill>
                <a:effectLst>
                  <a:outerShdw blurRad="50800" dist="139700" dir="2700000" sx="175000" sy="175000" algn="tl" rotWithShape="0">
                    <a:schemeClr val="bg1">
                      <a:alpha val="40000"/>
                    </a:schemeClr>
                  </a:outerShdw>
                </a:effectLst>
              </a:endParaRPr>
            </a:p>
          </p:txBody>
        </p:sp>
        <p:sp>
          <p:nvSpPr>
            <p:cNvPr id="22" name="Textfeld 21"/>
            <p:cNvSpPr txBox="1"/>
            <p:nvPr/>
          </p:nvSpPr>
          <p:spPr>
            <a:xfrm>
              <a:off x="1119133" y="5756494"/>
              <a:ext cx="479191" cy="646331"/>
            </a:xfrm>
            <a:prstGeom prst="rect">
              <a:avLst/>
            </a:prstGeom>
            <a:noFill/>
          </p:spPr>
          <p:txBody>
            <a:bodyPr wrap="none" rtlCol="0">
              <a:spAutoFit/>
            </a:bodyPr>
            <a:lstStyle/>
            <a:p>
              <a:r>
                <a:rPr lang="de-DE" sz="3600" dirty="0">
                  <a:solidFill>
                    <a:srgbClr val="004993"/>
                  </a:solidFill>
                  <a:effectLst>
                    <a:outerShdw blurRad="50800" dist="139700" dir="2700000" sx="175000" sy="175000" algn="tl" rotWithShape="0">
                      <a:schemeClr val="bg1">
                        <a:alpha val="40000"/>
                      </a:schemeClr>
                    </a:outerShdw>
                  </a:effectLst>
                  <a:sym typeface="Wingdings" panose="05000000000000000000" pitchFamily="2" charset="2"/>
                </a:rPr>
                <a:t></a:t>
              </a:r>
              <a:endParaRPr lang="de-DE" sz="3600" dirty="0">
                <a:solidFill>
                  <a:srgbClr val="004993"/>
                </a:solidFill>
                <a:effectLst>
                  <a:outerShdw blurRad="50800" dist="139700" dir="2700000" sx="175000" sy="175000" algn="tl" rotWithShape="0">
                    <a:schemeClr val="bg1">
                      <a:alpha val="40000"/>
                    </a:schemeClr>
                  </a:outerShdw>
                </a:effectLst>
              </a:endParaRPr>
            </a:p>
          </p:txBody>
        </p:sp>
        <p:sp>
          <p:nvSpPr>
            <p:cNvPr id="28" name="Textfeld 27"/>
            <p:cNvSpPr txBox="1"/>
            <p:nvPr/>
          </p:nvSpPr>
          <p:spPr>
            <a:xfrm>
              <a:off x="3842416" y="5756494"/>
              <a:ext cx="478016" cy="646331"/>
            </a:xfrm>
            <a:prstGeom prst="rect">
              <a:avLst/>
            </a:prstGeom>
            <a:noFill/>
          </p:spPr>
          <p:txBody>
            <a:bodyPr wrap="none" rtlCol="0">
              <a:spAutoFit/>
            </a:bodyPr>
            <a:lstStyle/>
            <a:p>
              <a:r>
                <a:rPr lang="de-DE" sz="3600" dirty="0">
                  <a:solidFill>
                    <a:srgbClr val="004993"/>
                  </a:solidFill>
                  <a:effectLst>
                    <a:outerShdw blurRad="50800" dist="139700" dir="2700000" sx="175000" sy="175000" algn="tl" rotWithShape="0">
                      <a:schemeClr val="bg1">
                        <a:alpha val="40000"/>
                      </a:schemeClr>
                    </a:outerShdw>
                  </a:effectLst>
                  <a:sym typeface="Wingdings" panose="05000000000000000000" pitchFamily="2" charset="2"/>
                </a:rPr>
                <a:t></a:t>
              </a:r>
              <a:endParaRPr lang="de-DE" sz="3600" dirty="0">
                <a:solidFill>
                  <a:srgbClr val="004993"/>
                </a:solidFill>
                <a:effectLst>
                  <a:outerShdw blurRad="50800" dist="139700" dir="2700000" sx="175000" sy="175000" algn="tl" rotWithShape="0">
                    <a:schemeClr val="bg1">
                      <a:alpha val="40000"/>
                    </a:schemeClr>
                  </a:outerShdw>
                </a:effectLst>
              </a:endParaRPr>
            </a:p>
          </p:txBody>
        </p:sp>
        <p:sp>
          <p:nvSpPr>
            <p:cNvPr id="29" name="Textfeld 28"/>
            <p:cNvSpPr txBox="1"/>
            <p:nvPr/>
          </p:nvSpPr>
          <p:spPr>
            <a:xfrm>
              <a:off x="2486000" y="5756494"/>
              <a:ext cx="478016" cy="646331"/>
            </a:xfrm>
            <a:prstGeom prst="rect">
              <a:avLst/>
            </a:prstGeom>
            <a:noFill/>
          </p:spPr>
          <p:txBody>
            <a:bodyPr wrap="none" rtlCol="0">
              <a:spAutoFit/>
            </a:bodyPr>
            <a:lstStyle/>
            <a:p>
              <a:r>
                <a:rPr lang="de-DE" sz="3600" dirty="0">
                  <a:solidFill>
                    <a:srgbClr val="004993"/>
                  </a:solidFill>
                  <a:effectLst>
                    <a:outerShdw blurRad="50800" dist="139700" dir="2700000" sx="175000" sy="175000" algn="tl" rotWithShape="0">
                      <a:schemeClr val="bg1">
                        <a:alpha val="40000"/>
                      </a:schemeClr>
                    </a:outerShdw>
                  </a:effectLst>
                  <a:sym typeface="Wingdings" panose="05000000000000000000" pitchFamily="2" charset="2"/>
                </a:rPr>
                <a:t></a:t>
              </a:r>
              <a:endParaRPr lang="de-DE" sz="3600" dirty="0">
                <a:solidFill>
                  <a:srgbClr val="004993"/>
                </a:solidFill>
                <a:effectLst>
                  <a:outerShdw blurRad="50800" dist="139700" dir="2700000" sx="175000" sy="175000" algn="tl" rotWithShape="0">
                    <a:schemeClr val="bg1">
                      <a:alpha val="40000"/>
                    </a:schemeClr>
                  </a:outerShdw>
                </a:effectLst>
              </a:endParaRPr>
            </a:p>
          </p:txBody>
        </p:sp>
        <p:sp>
          <p:nvSpPr>
            <p:cNvPr id="16" name="Textfeld 15"/>
            <p:cNvSpPr txBox="1"/>
            <p:nvPr/>
          </p:nvSpPr>
          <p:spPr>
            <a:xfrm>
              <a:off x="1137962" y="6150982"/>
              <a:ext cx="7830766" cy="338554"/>
            </a:xfrm>
            <a:prstGeom prst="rect">
              <a:avLst/>
            </a:prstGeom>
            <a:noFill/>
          </p:spPr>
          <p:txBody>
            <a:bodyPr wrap="square" rtlCol="0">
              <a:spAutoFit/>
            </a:bodyPr>
            <a:lstStyle/>
            <a:p>
              <a:r>
                <a:rPr lang="de-DE" sz="1600" i="1" kern="0" dirty="0" err="1" smtClean="0">
                  <a:solidFill>
                    <a:srgbClr val="004993"/>
                  </a:solidFill>
                  <a:latin typeface="+mn-lt"/>
                </a:rPr>
                <a:t>Continous</a:t>
              </a:r>
              <a:r>
                <a:rPr lang="de-DE" sz="1600" i="1" kern="0" dirty="0" smtClean="0">
                  <a:solidFill>
                    <a:srgbClr val="004993"/>
                  </a:solidFill>
                  <a:latin typeface="+mn-lt"/>
                </a:rPr>
                <a:t> </a:t>
              </a:r>
              <a:r>
                <a:rPr lang="de-DE" sz="1600" i="1" kern="0" dirty="0" err="1" smtClean="0">
                  <a:solidFill>
                    <a:srgbClr val="004993"/>
                  </a:solidFill>
                  <a:latin typeface="+mn-lt"/>
                </a:rPr>
                <a:t>contribution</a:t>
              </a:r>
              <a:r>
                <a:rPr lang="de-DE" sz="1600" i="1" kern="0" dirty="0" smtClean="0">
                  <a:solidFill>
                    <a:srgbClr val="004993"/>
                  </a:solidFill>
                  <a:latin typeface="+mn-lt"/>
                </a:rPr>
                <a:t> </a:t>
              </a:r>
              <a:r>
                <a:rPr lang="de-DE" sz="1600" i="1" kern="0" dirty="0" err="1" smtClean="0">
                  <a:solidFill>
                    <a:srgbClr val="004993"/>
                  </a:solidFill>
                  <a:latin typeface="+mn-lt"/>
                </a:rPr>
                <a:t>and</a:t>
              </a:r>
              <a:r>
                <a:rPr lang="de-DE" sz="1600" i="1" kern="0" dirty="0" smtClean="0">
                  <a:solidFill>
                    <a:srgbClr val="004993"/>
                  </a:solidFill>
                  <a:latin typeface="+mn-lt"/>
                </a:rPr>
                <a:t> </a:t>
              </a:r>
              <a:r>
                <a:rPr lang="de-DE" sz="1600" i="1" kern="0" dirty="0" err="1" smtClean="0">
                  <a:solidFill>
                    <a:srgbClr val="004993"/>
                  </a:solidFill>
                  <a:latin typeface="+mn-lt"/>
                </a:rPr>
                <a:t>participation</a:t>
              </a:r>
              <a:r>
                <a:rPr lang="de-DE" sz="1600" i="1" kern="0" dirty="0" smtClean="0">
                  <a:solidFill>
                    <a:srgbClr val="004993"/>
                  </a:solidFill>
                  <a:latin typeface="+mn-lt"/>
                </a:rPr>
                <a:t> </a:t>
              </a:r>
              <a:r>
                <a:rPr lang="de-DE" sz="1600" i="1" kern="0" dirty="0" err="1" smtClean="0">
                  <a:solidFill>
                    <a:srgbClr val="004993"/>
                  </a:solidFill>
                  <a:latin typeface="+mn-lt"/>
                </a:rPr>
                <a:t>of</a:t>
              </a:r>
              <a:r>
                <a:rPr lang="de-DE" sz="1600" i="1" kern="0" dirty="0" smtClean="0">
                  <a:solidFill>
                    <a:srgbClr val="004993"/>
                  </a:solidFill>
                  <a:latin typeface="+mn-lt"/>
                </a:rPr>
                <a:t> </a:t>
              </a:r>
              <a:r>
                <a:rPr lang="de-DE" sz="1600" i="1" kern="0" dirty="0" err="1" smtClean="0">
                  <a:solidFill>
                    <a:srgbClr val="004993"/>
                  </a:solidFill>
                  <a:latin typeface="+mn-lt"/>
                </a:rPr>
                <a:t>the</a:t>
              </a:r>
              <a:r>
                <a:rPr lang="de-DE" sz="1600" i="1" kern="0" dirty="0" smtClean="0">
                  <a:solidFill>
                    <a:srgbClr val="004993"/>
                  </a:solidFill>
                  <a:latin typeface="+mn-lt"/>
                </a:rPr>
                <a:t> </a:t>
              </a:r>
              <a:r>
                <a:rPr lang="de-DE" sz="1600" i="1" kern="0" dirty="0" err="1" smtClean="0">
                  <a:solidFill>
                    <a:srgbClr val="004993"/>
                  </a:solidFill>
                  <a:latin typeface="+mn-lt"/>
                </a:rPr>
                <a:t>municipality</a:t>
              </a:r>
              <a:r>
                <a:rPr lang="de-DE" sz="1600" i="1" kern="0" dirty="0" smtClean="0">
                  <a:solidFill>
                    <a:srgbClr val="004993"/>
                  </a:solidFill>
                  <a:latin typeface="+mn-lt"/>
                </a:rPr>
                <a:t> </a:t>
              </a:r>
              <a:r>
                <a:rPr lang="de-DE" sz="1600" i="1" kern="0" dirty="0" err="1" smtClean="0">
                  <a:solidFill>
                    <a:srgbClr val="004993"/>
                  </a:solidFill>
                  <a:latin typeface="+mn-lt"/>
                </a:rPr>
                <a:t>and</a:t>
              </a:r>
              <a:r>
                <a:rPr lang="de-DE" sz="1600" i="1" kern="0" dirty="0" smtClean="0">
                  <a:solidFill>
                    <a:srgbClr val="004993"/>
                  </a:solidFill>
                  <a:latin typeface="+mn-lt"/>
                </a:rPr>
                <a:t> </a:t>
              </a:r>
              <a:r>
                <a:rPr lang="de-DE" sz="1600" i="1" kern="0" dirty="0" err="1" smtClean="0">
                  <a:solidFill>
                    <a:srgbClr val="004993"/>
                  </a:solidFill>
                  <a:latin typeface="+mn-lt"/>
                </a:rPr>
                <a:t>stakeholders</a:t>
              </a:r>
              <a:endParaRPr lang="de-DE" sz="1600" i="1" kern="0" dirty="0">
                <a:solidFill>
                  <a:srgbClr val="004993"/>
                </a:solidFill>
                <a:latin typeface="+mn-lt"/>
              </a:endParaRPr>
            </a:p>
          </p:txBody>
        </p:sp>
      </p:grpSp>
    </p:spTree>
    <p:extLst>
      <p:ext uri="{BB962C8B-B14F-4D97-AF65-F5344CB8AC3E}">
        <p14:creationId xmlns:p14="http://schemas.microsoft.com/office/powerpoint/2010/main" val="357295516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liennummernplatzhalter 4"/>
          <p:cNvSpPr>
            <a:spLocks noGrp="1"/>
          </p:cNvSpPr>
          <p:nvPr>
            <p:ph type="sldNum" sz="quarter" idx="11"/>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D36C272D-96DD-4828-AD52-5DF408E3E35B}" type="slidenum">
              <a:rPr lang="de-DE" altLang="de-DE"/>
              <a:pPr eaLnBrk="1" hangingPunct="1">
                <a:spcBef>
                  <a:spcPct val="0"/>
                </a:spcBef>
                <a:buFontTx/>
                <a:buNone/>
              </a:pPr>
              <a:t>8</a:t>
            </a:fld>
            <a:endParaRPr lang="de-DE" altLang="de-DE"/>
          </a:p>
        </p:txBody>
      </p:sp>
      <p:sp>
        <p:nvSpPr>
          <p:cNvPr id="6148" name="Datumsplatzhalter 5"/>
          <p:cNvSpPr>
            <a:spLocks noGrp="1"/>
          </p:cNvSpPr>
          <p:nvPr>
            <p:ph type="dt" sz="quarter" idx="12"/>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A5E752B7-7256-4352-980C-6A4DD444D80D}" type="datetime1">
              <a:rPr lang="de-DE" altLang="de-DE" smtClean="0"/>
              <a:pPr eaLnBrk="1" hangingPunct="1">
                <a:spcBef>
                  <a:spcPct val="0"/>
                </a:spcBef>
                <a:buFontTx/>
                <a:buNone/>
              </a:pPr>
              <a:t>11.01.2017</a:t>
            </a:fld>
            <a:endParaRPr lang="de-DE" altLang="de-DE"/>
          </a:p>
        </p:txBody>
      </p:sp>
      <p:sp>
        <p:nvSpPr>
          <p:cNvPr id="6150" name="Rectangle 3"/>
          <p:cNvSpPr>
            <a:spLocks noGrp="1" noChangeArrowheads="1"/>
          </p:cNvSpPr>
          <p:nvPr>
            <p:ph type="title"/>
          </p:nvPr>
        </p:nvSpPr>
        <p:spPr>
          <a:xfrm>
            <a:off x="425840" y="1197301"/>
            <a:ext cx="8170863" cy="360362"/>
          </a:xfrm>
        </p:spPr>
        <p:txBody>
          <a:bodyPr/>
          <a:lstStyle/>
          <a:p>
            <a:pPr>
              <a:tabLst>
                <a:tab pos="8132763" algn="r"/>
              </a:tabLst>
            </a:pPr>
            <a:r>
              <a:rPr lang="de-DE" altLang="de-DE" sz="2400" dirty="0">
                <a:solidFill>
                  <a:schemeClr val="tx1">
                    <a:lumMod val="95000"/>
                    <a:lumOff val="5000"/>
                  </a:schemeClr>
                </a:solidFill>
              </a:rPr>
              <a:t>Milestones - </a:t>
            </a:r>
            <a:r>
              <a:rPr lang="de-DE" altLang="de-DE" sz="2400" dirty="0" err="1"/>
              <a:t>Deliverables</a:t>
            </a:r>
            <a:r>
              <a:rPr lang="de-DE" altLang="de-DE" sz="2400" dirty="0"/>
              <a:t> and </a:t>
            </a:r>
            <a:r>
              <a:rPr lang="de-DE" altLang="de-DE" sz="2400" dirty="0" err="1"/>
              <a:t>calendar</a:t>
            </a:r>
            <a:r>
              <a:rPr lang="de-DE" altLang="de-DE" sz="2400" kern="0" dirty="0"/>
              <a:t/>
            </a:r>
            <a:br>
              <a:rPr lang="de-DE" altLang="de-DE" sz="2400" kern="0" dirty="0"/>
            </a:br>
            <a:r>
              <a:rPr lang="de-DE" altLang="de-DE" sz="2400" dirty="0">
                <a:solidFill>
                  <a:schemeClr val="tx1">
                    <a:lumMod val="95000"/>
                    <a:lumOff val="5000"/>
                  </a:schemeClr>
                </a:solidFill>
              </a:rPr>
              <a:t>	</a:t>
            </a:r>
          </a:p>
        </p:txBody>
      </p:sp>
      <p:pic>
        <p:nvPicPr>
          <p:cNvPr id="8" name="Grafik 5">
            <a:hlinkClick r:id="rId5" action="ppaction://hlinkfil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418" y="4878553"/>
            <a:ext cx="7320757" cy="1731797"/>
          </a:xfrm>
          <a:prstGeom prst="rect">
            <a:avLst/>
          </a:prstGeom>
        </p:spPr>
      </p:pic>
      <p:pic>
        <p:nvPicPr>
          <p:cNvPr id="2" name="Grafik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418" y="1576713"/>
            <a:ext cx="8848725" cy="3282790"/>
          </a:xfrm>
          <a:prstGeom prst="rect">
            <a:avLst/>
          </a:prstGeom>
        </p:spPr>
      </p:pic>
    </p:spTree>
    <p:extLst>
      <p:ext uri="{BB962C8B-B14F-4D97-AF65-F5344CB8AC3E}">
        <p14:creationId xmlns:p14="http://schemas.microsoft.com/office/powerpoint/2010/main" val="15918931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liennummernplatzhalter 4"/>
          <p:cNvSpPr>
            <a:spLocks noGrp="1"/>
          </p:cNvSpPr>
          <p:nvPr>
            <p:ph type="sldNum" sz="quarter" idx="11"/>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D36C272D-96DD-4828-AD52-5DF408E3E35B}" type="slidenum">
              <a:rPr lang="de-DE" altLang="de-DE"/>
              <a:pPr eaLnBrk="1" hangingPunct="1">
                <a:spcBef>
                  <a:spcPct val="0"/>
                </a:spcBef>
                <a:buFontTx/>
                <a:buNone/>
              </a:pPr>
              <a:t>9</a:t>
            </a:fld>
            <a:endParaRPr lang="de-DE" altLang="de-DE"/>
          </a:p>
        </p:txBody>
      </p:sp>
      <p:sp>
        <p:nvSpPr>
          <p:cNvPr id="6148" name="Datumsplatzhalter 5"/>
          <p:cNvSpPr>
            <a:spLocks noGrp="1"/>
          </p:cNvSpPr>
          <p:nvPr>
            <p:ph type="dt" sz="quarter" idx="12"/>
          </p:nvPr>
        </p:nvSpPr>
        <p:spPr>
          <a:noFill/>
        </p:spPr>
        <p:txBody>
          <a:bodyPr/>
          <a:lstStyle>
            <a:lvl1pPr eaLnBrk="0" hangingPunct="0">
              <a:spcBef>
                <a:spcPct val="20000"/>
              </a:spcBef>
              <a:buBlip>
                <a:blip r:embed="rId3"/>
              </a:buBlip>
              <a:defRPr>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Blip>
                <a:blip r:embed="rId4"/>
              </a:buBlip>
              <a:defRPr sz="16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1400">
                <a:solidFill>
                  <a:schemeClr val="tx1"/>
                </a:solidFill>
                <a:latin typeface="Arial" panose="020B0604020202020204" pitchFamily="34" charset="0"/>
              </a:defRPr>
            </a:lvl3pPr>
            <a:lvl4pPr marL="1600200" indent="-228600" eaLnBrk="0" hangingPunct="0">
              <a:spcBef>
                <a:spcPct val="20000"/>
              </a:spcBef>
              <a:buChar char="-"/>
              <a:defRPr sz="1200">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fld id="{A5E752B7-7256-4352-980C-6A4DD444D80D}" type="datetime1">
              <a:rPr lang="de-DE" altLang="de-DE" smtClean="0"/>
              <a:pPr eaLnBrk="1" hangingPunct="1">
                <a:spcBef>
                  <a:spcPct val="0"/>
                </a:spcBef>
                <a:buFontTx/>
                <a:buNone/>
              </a:pPr>
              <a:t>11.01.2017</a:t>
            </a:fld>
            <a:endParaRPr lang="de-DE" altLang="de-DE"/>
          </a:p>
        </p:txBody>
      </p:sp>
      <p:sp>
        <p:nvSpPr>
          <p:cNvPr id="6150" name="Rectangle 3"/>
          <p:cNvSpPr>
            <a:spLocks noGrp="1" noChangeArrowheads="1"/>
          </p:cNvSpPr>
          <p:nvPr>
            <p:ph type="title"/>
          </p:nvPr>
        </p:nvSpPr>
        <p:spPr>
          <a:xfrm>
            <a:off x="425840" y="1197301"/>
            <a:ext cx="8170863" cy="360362"/>
          </a:xfrm>
        </p:spPr>
        <p:txBody>
          <a:bodyPr/>
          <a:lstStyle/>
          <a:p>
            <a:pPr>
              <a:tabLst>
                <a:tab pos="8132763" algn="r"/>
              </a:tabLst>
            </a:pPr>
            <a:r>
              <a:rPr lang="de-DE" altLang="de-DE" sz="2400" dirty="0">
                <a:solidFill>
                  <a:schemeClr val="tx1">
                    <a:lumMod val="95000"/>
                    <a:lumOff val="5000"/>
                  </a:schemeClr>
                </a:solidFill>
              </a:rPr>
              <a:t>UD-RASP – Next </a:t>
            </a:r>
            <a:r>
              <a:rPr lang="de-DE" altLang="de-DE" sz="2400" dirty="0" err="1">
                <a:solidFill>
                  <a:schemeClr val="tx1">
                    <a:lumMod val="95000"/>
                    <a:lumOff val="5000"/>
                  </a:schemeClr>
                </a:solidFill>
              </a:rPr>
              <a:t>steps</a:t>
            </a:r>
            <a:r>
              <a:rPr lang="de-DE" altLang="de-DE" sz="2400" kern="0" dirty="0"/>
              <a:t/>
            </a:r>
            <a:br>
              <a:rPr lang="de-DE" altLang="de-DE" sz="2400" kern="0" dirty="0"/>
            </a:br>
            <a:r>
              <a:rPr lang="de-DE" altLang="de-DE" sz="2400" dirty="0">
                <a:solidFill>
                  <a:schemeClr val="tx1">
                    <a:lumMod val="95000"/>
                    <a:lumOff val="5000"/>
                  </a:schemeClr>
                </a:solidFill>
              </a:rPr>
              <a:t>	</a:t>
            </a:r>
          </a:p>
        </p:txBody>
      </p:sp>
      <p:sp>
        <p:nvSpPr>
          <p:cNvPr id="8" name="Rectangle 3"/>
          <p:cNvSpPr txBox="1">
            <a:spLocks noChangeArrowheads="1"/>
          </p:cNvSpPr>
          <p:nvPr/>
        </p:nvSpPr>
        <p:spPr bwMode="auto">
          <a:xfrm>
            <a:off x="425840" y="1979614"/>
            <a:ext cx="8132763" cy="438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Blip>
                <a:blip r:embed="rId3"/>
              </a:buBlip>
              <a:defRPr>
                <a:solidFill>
                  <a:schemeClr val="tx1"/>
                </a:solidFill>
                <a:latin typeface="+mn-lt"/>
                <a:ea typeface="+mn-ea"/>
                <a:cs typeface="+mn-cs"/>
              </a:defRPr>
            </a:lvl1pPr>
            <a:lvl2pPr marL="693738" indent="-349250" algn="l" rtl="0" eaLnBrk="1" fontAlgn="base" hangingPunct="1">
              <a:spcBef>
                <a:spcPct val="20000"/>
              </a:spcBef>
              <a:spcAft>
                <a:spcPct val="0"/>
              </a:spcAft>
              <a:buFont typeface="Arial" panose="020B0604020202020204" pitchFamily="34" charset="0"/>
              <a:buBlip>
                <a:blip r:embed="rId4"/>
              </a:buBlip>
              <a:defRPr sz="1600">
                <a:solidFill>
                  <a:schemeClr val="tx1"/>
                </a:solidFill>
                <a:latin typeface="+mn-lt"/>
              </a:defRPr>
            </a:lvl2pPr>
            <a:lvl3pPr marL="1011238" indent="-315913" algn="l" rtl="0" eaLnBrk="1" fontAlgn="base" hangingPunct="1">
              <a:spcBef>
                <a:spcPct val="20000"/>
              </a:spcBef>
              <a:spcAft>
                <a:spcPct val="0"/>
              </a:spcAft>
              <a:buFont typeface="Wingdings" panose="05000000000000000000" pitchFamily="2" charset="2"/>
              <a:buChar char="§"/>
              <a:defRPr sz="1400">
                <a:solidFill>
                  <a:schemeClr val="tx1"/>
                </a:solidFill>
                <a:latin typeface="+mn-lt"/>
              </a:defRPr>
            </a:lvl3pPr>
            <a:lvl4pPr marL="1304925" indent="-292100" algn="l" rtl="0" eaLnBrk="1" fontAlgn="base" hangingPunct="1">
              <a:spcBef>
                <a:spcPct val="20000"/>
              </a:spcBef>
              <a:spcAft>
                <a:spcPct val="0"/>
              </a:spcAft>
              <a:buChar char="-"/>
              <a:defRPr sz="1200">
                <a:solidFill>
                  <a:schemeClr val="tx1"/>
                </a:solidFill>
                <a:latin typeface="+mn-lt"/>
              </a:defRPr>
            </a:lvl4pPr>
            <a:lvl5pPr marL="1611313" indent="-304800" algn="l" rtl="0" eaLnBrk="1" fontAlgn="base" hangingPunct="1">
              <a:spcBef>
                <a:spcPct val="20000"/>
              </a:spcBef>
              <a:spcAft>
                <a:spcPct val="0"/>
              </a:spcAft>
              <a:buChar char="-"/>
              <a:defRPr>
                <a:solidFill>
                  <a:schemeClr val="tx1"/>
                </a:solidFill>
                <a:latin typeface="+mn-lt"/>
              </a:defRPr>
            </a:lvl5pPr>
            <a:lvl6pPr marL="2068513" indent="-304800" algn="l" rtl="0" eaLnBrk="1" fontAlgn="base" hangingPunct="1">
              <a:spcBef>
                <a:spcPct val="20000"/>
              </a:spcBef>
              <a:spcAft>
                <a:spcPct val="0"/>
              </a:spcAft>
              <a:buChar char="-"/>
              <a:defRPr>
                <a:solidFill>
                  <a:schemeClr val="tx1"/>
                </a:solidFill>
                <a:latin typeface="+mn-lt"/>
              </a:defRPr>
            </a:lvl6pPr>
            <a:lvl7pPr marL="2525713" indent="-304800" algn="l" rtl="0" eaLnBrk="1" fontAlgn="base" hangingPunct="1">
              <a:spcBef>
                <a:spcPct val="20000"/>
              </a:spcBef>
              <a:spcAft>
                <a:spcPct val="0"/>
              </a:spcAft>
              <a:buChar char="-"/>
              <a:defRPr>
                <a:solidFill>
                  <a:schemeClr val="tx1"/>
                </a:solidFill>
                <a:latin typeface="+mn-lt"/>
              </a:defRPr>
            </a:lvl7pPr>
            <a:lvl8pPr marL="2982913" indent="-304800" algn="l" rtl="0" eaLnBrk="1" fontAlgn="base" hangingPunct="1">
              <a:spcBef>
                <a:spcPct val="20000"/>
              </a:spcBef>
              <a:spcAft>
                <a:spcPct val="0"/>
              </a:spcAft>
              <a:buChar char="-"/>
              <a:defRPr>
                <a:solidFill>
                  <a:schemeClr val="tx1"/>
                </a:solidFill>
                <a:latin typeface="+mn-lt"/>
              </a:defRPr>
            </a:lvl8pPr>
            <a:lvl9pPr marL="3440113" indent="-304800" algn="l" rtl="0" eaLnBrk="1" fontAlgn="base" hangingPunct="1">
              <a:spcBef>
                <a:spcPct val="20000"/>
              </a:spcBef>
              <a:spcAft>
                <a:spcPct val="0"/>
              </a:spcAft>
              <a:buChar char="-"/>
              <a:defRPr>
                <a:solidFill>
                  <a:schemeClr val="tx1"/>
                </a:solidFill>
                <a:latin typeface="+mn-lt"/>
              </a:defRPr>
            </a:lvl9pPr>
          </a:lstStyle>
          <a:p>
            <a:pPr marL="344488" lvl="1" indent="0">
              <a:buNone/>
            </a:pPr>
            <a:r>
              <a:rPr lang="de-DE" altLang="de-DE" sz="2200" b="1" kern="0" dirty="0" smtClean="0"/>
              <a:t>Workshop </a:t>
            </a:r>
            <a:r>
              <a:rPr lang="de-DE" altLang="de-DE" sz="2200" b="1" kern="0" dirty="0"/>
              <a:t>in </a:t>
            </a:r>
            <a:r>
              <a:rPr lang="de-DE" altLang="de-DE" sz="2200" b="1" kern="0" dirty="0" err="1" smtClean="0"/>
              <a:t>Monastir</a:t>
            </a:r>
            <a:r>
              <a:rPr lang="de-DE" altLang="de-DE" sz="2200" b="1" kern="0" dirty="0" smtClean="0"/>
              <a:t> (</a:t>
            </a:r>
            <a:r>
              <a:rPr lang="de-DE" altLang="de-DE" sz="2200" b="1" kern="0" dirty="0"/>
              <a:t>February 2017)</a:t>
            </a:r>
          </a:p>
          <a:p>
            <a:pPr lvl="1">
              <a:spcBef>
                <a:spcPts val="1200"/>
              </a:spcBef>
            </a:pPr>
            <a:r>
              <a:rPr lang="en-GB" altLang="de-DE" sz="1800" kern="0" dirty="0" smtClean="0"/>
              <a:t>Stakeholder </a:t>
            </a:r>
            <a:r>
              <a:rPr lang="en-GB" altLang="de-DE" sz="1800" kern="0" dirty="0"/>
              <a:t>engagement </a:t>
            </a:r>
          </a:p>
          <a:p>
            <a:pPr lvl="2"/>
            <a:r>
              <a:rPr lang="en-GB" altLang="de-DE" sz="1800" kern="0" dirty="0" smtClean="0"/>
              <a:t>Starting </a:t>
            </a:r>
            <a:r>
              <a:rPr lang="en-GB" altLang="de-DE" sz="1800" kern="0" dirty="0"/>
              <a:t>with interviews to define the requirements and processes </a:t>
            </a:r>
            <a:r>
              <a:rPr lang="en-GB" altLang="de-DE" sz="1800" kern="0" dirty="0" smtClean="0"/>
              <a:t/>
            </a:r>
            <a:br>
              <a:rPr lang="en-GB" altLang="de-DE" sz="1800" kern="0" dirty="0" smtClean="0"/>
            </a:br>
            <a:r>
              <a:rPr lang="en-GB" altLang="de-DE" sz="1800" kern="0" dirty="0" smtClean="0"/>
              <a:t>for </a:t>
            </a:r>
            <a:r>
              <a:rPr lang="en-GB" altLang="de-DE" sz="1800" kern="0" dirty="0"/>
              <a:t>the technical </a:t>
            </a:r>
            <a:r>
              <a:rPr lang="en-GB" altLang="de-DE" sz="1800" kern="0" dirty="0"/>
              <a:t>concept with main stakeholder</a:t>
            </a:r>
            <a:endParaRPr lang="en-GB" altLang="de-DE" sz="1800" kern="0" dirty="0"/>
          </a:p>
          <a:p>
            <a:pPr lvl="2"/>
            <a:r>
              <a:rPr lang="en-GB" altLang="de-DE" sz="1800" kern="0" dirty="0" smtClean="0"/>
              <a:t>Collection and review </a:t>
            </a:r>
            <a:r>
              <a:rPr lang="en-GB" altLang="de-DE" sz="1800" kern="0" dirty="0" smtClean="0"/>
              <a:t>of </a:t>
            </a:r>
            <a:r>
              <a:rPr lang="en-GB" altLang="de-DE" sz="1800" kern="0" dirty="0"/>
              <a:t>available information and </a:t>
            </a:r>
            <a:r>
              <a:rPr lang="en-GB" altLang="de-DE" sz="1800" kern="0" dirty="0" smtClean="0"/>
              <a:t>data</a:t>
            </a:r>
          </a:p>
          <a:p>
            <a:pPr lvl="1">
              <a:spcBef>
                <a:spcPts val="1200"/>
              </a:spcBef>
            </a:pPr>
            <a:r>
              <a:rPr lang="en-GB" altLang="de-DE" sz="1800" kern="0" dirty="0" smtClean="0"/>
              <a:t>Start </a:t>
            </a:r>
            <a:r>
              <a:rPr lang="en-GB" altLang="de-DE" sz="1800" kern="0" dirty="0"/>
              <a:t>of communication</a:t>
            </a:r>
            <a:r>
              <a:rPr lang="en-GB" altLang="de-DE" sz="1800" kern="0" dirty="0" smtClean="0"/>
              <a:t>/ dissemination </a:t>
            </a:r>
            <a:r>
              <a:rPr lang="en-GB" altLang="de-DE" sz="1800" kern="0" dirty="0"/>
              <a:t>actions</a:t>
            </a:r>
          </a:p>
          <a:p>
            <a:pPr lvl="2"/>
            <a:r>
              <a:rPr lang="en-GB" altLang="de-DE" sz="1800" kern="0" dirty="0"/>
              <a:t>Website of the </a:t>
            </a:r>
            <a:r>
              <a:rPr lang="en-GB" altLang="de-DE" sz="1800" kern="0" dirty="0" smtClean="0"/>
              <a:t>project, Social Media</a:t>
            </a:r>
            <a:endParaRPr lang="en-GB" altLang="de-DE" sz="1800" kern="0" dirty="0"/>
          </a:p>
          <a:p>
            <a:pPr lvl="2"/>
            <a:r>
              <a:rPr lang="en-GB" altLang="de-DE" sz="1800" kern="0" dirty="0"/>
              <a:t>Dissemination </a:t>
            </a:r>
            <a:r>
              <a:rPr lang="en-GB" altLang="de-DE" sz="1800" kern="0" dirty="0" smtClean="0"/>
              <a:t>(</a:t>
            </a:r>
            <a:r>
              <a:rPr lang="en-GB" altLang="de-DE" sz="1800" kern="0" dirty="0"/>
              <a:t>S</a:t>
            </a:r>
            <a:r>
              <a:rPr lang="en-GB" altLang="de-DE" sz="1800" kern="0" dirty="0" smtClean="0"/>
              <a:t>pace </a:t>
            </a:r>
            <a:r>
              <a:rPr lang="en-GB" altLang="de-DE" sz="1800" kern="0" dirty="0"/>
              <a:t>C</a:t>
            </a:r>
            <a:r>
              <a:rPr lang="en-GB" altLang="de-DE" sz="1800" kern="0" dirty="0" smtClean="0"/>
              <a:t>onference </a:t>
            </a:r>
            <a:r>
              <a:rPr lang="en-GB" altLang="de-DE" sz="1800" kern="0" dirty="0"/>
              <a:t>January 2017, World Bank </a:t>
            </a:r>
            <a:r>
              <a:rPr lang="en-GB" altLang="de-DE" sz="1800" kern="0" dirty="0" smtClean="0"/>
              <a:t>Conference </a:t>
            </a:r>
            <a:r>
              <a:rPr lang="en-GB" altLang="de-DE" sz="1800" kern="0" dirty="0"/>
              <a:t>March </a:t>
            </a:r>
            <a:r>
              <a:rPr lang="en-GB" altLang="de-DE" sz="1800" kern="0" dirty="0" smtClean="0"/>
              <a:t>2017, publications etc.)</a:t>
            </a:r>
            <a:endParaRPr lang="en-GB" altLang="de-DE" sz="1800" kern="0" dirty="0"/>
          </a:p>
          <a:p>
            <a:pPr lvl="1">
              <a:spcBef>
                <a:spcPts val="1200"/>
              </a:spcBef>
            </a:pPr>
            <a:r>
              <a:rPr lang="en-GB" altLang="de-DE" sz="1800" kern="0" dirty="0" smtClean="0"/>
              <a:t>On-site visit of Monastir</a:t>
            </a:r>
            <a:endParaRPr lang="en-GB" altLang="de-DE" sz="1800" kern="0" dirty="0"/>
          </a:p>
          <a:p>
            <a:pPr marL="344488" lvl="1" indent="0">
              <a:buNone/>
            </a:pPr>
            <a:endParaRPr lang="en-GB" altLang="de-DE" sz="1800" kern="0" dirty="0"/>
          </a:p>
          <a:p>
            <a:pPr marL="0" indent="0">
              <a:buNone/>
            </a:pPr>
            <a:endParaRPr lang="en-GB" altLang="de-DE" kern="0" dirty="0"/>
          </a:p>
        </p:txBody>
      </p:sp>
    </p:spTree>
    <p:extLst>
      <p:ext uri="{BB962C8B-B14F-4D97-AF65-F5344CB8AC3E}">
        <p14:creationId xmlns:p14="http://schemas.microsoft.com/office/powerpoint/2010/main" val="230444286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C0C0C0"/>
      </a:lt2>
      <a:accent1>
        <a:srgbClr val="BBCCD9"/>
      </a:accent1>
      <a:accent2>
        <a:srgbClr val="87A5BD"/>
      </a:accent2>
      <a:accent3>
        <a:srgbClr val="FFFFFF"/>
      </a:accent3>
      <a:accent4>
        <a:srgbClr val="000000"/>
      </a:accent4>
      <a:accent5>
        <a:srgbClr val="DAE2E9"/>
      </a:accent5>
      <a:accent6>
        <a:srgbClr val="7A95AB"/>
      </a:accent6>
      <a:hlink>
        <a:srgbClr val="4A6B86"/>
      </a:hlink>
      <a:folHlink>
        <a:srgbClr val="872D5A"/>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7A5BD"/>
        </a:solidFill>
        <a:ln w="9525" cap="flat" cmpd="sng" algn="ctr">
          <a:solidFill>
            <a:srgbClr val="87A5B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7A5BD"/>
        </a:solidFill>
        <a:ln w="9525" cap="flat" cmpd="sng" algn="ctr">
          <a:solidFill>
            <a:srgbClr val="87A5B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C0C0C0"/>
        </a:lt2>
        <a:accent1>
          <a:srgbClr val="E7EBF5"/>
        </a:accent1>
        <a:accent2>
          <a:srgbClr val="8B9DCE"/>
        </a:accent2>
        <a:accent3>
          <a:srgbClr val="FFFFFF"/>
        </a:accent3>
        <a:accent4>
          <a:srgbClr val="000000"/>
        </a:accent4>
        <a:accent5>
          <a:srgbClr val="F1F3F9"/>
        </a:accent5>
        <a:accent6>
          <a:srgbClr val="7D8EBA"/>
        </a:accent6>
        <a:hlink>
          <a:srgbClr val="0A59A6"/>
        </a:hlink>
        <a:folHlink>
          <a:srgbClr val="ACB9DC"/>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C0C0C0"/>
        </a:lt2>
        <a:accent1>
          <a:srgbClr val="BBCCD9"/>
        </a:accent1>
        <a:accent2>
          <a:srgbClr val="87A5BD"/>
        </a:accent2>
        <a:accent3>
          <a:srgbClr val="FFFFFF"/>
        </a:accent3>
        <a:accent4>
          <a:srgbClr val="000000"/>
        </a:accent4>
        <a:accent5>
          <a:srgbClr val="DAE2E9"/>
        </a:accent5>
        <a:accent6>
          <a:srgbClr val="7A95AB"/>
        </a:accent6>
        <a:hlink>
          <a:srgbClr val="4A6B86"/>
        </a:hlink>
        <a:folHlink>
          <a:srgbClr val="872D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ed69c66b-27e3-4ec8-aa0f-1154b8a60c1b">TSVQPAV2QD32-2142656194-1</_dlc_DocId>
    <_dlc_DocIdUrl xmlns="ed69c66b-27e3-4ec8-aa0f-1154b8a60c1b">
      <Url>https://proj.iabg.de/dg_echo/_layouts/15/DocIdRedir.aspx?ID=TSVQPAV2QD32-2142656194-1</Url>
      <Description>TSVQPAV2QD32-2142656194-1</Description>
    </_dlc_DocIdUrl>
  </documentManagement>
</p:properties>
</file>

<file path=customXml/item3.xml><?xml version="1.0" encoding="utf-8"?>
<LongProperties xmlns="http://schemas.microsoft.com/office/2006/metadata/long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kument" ma:contentTypeID="0x010100FB1F6E2F4E48D442BE4B3011239A3C4E" ma:contentTypeVersion="0" ma:contentTypeDescription="Ein neues Dokument erstellen." ma:contentTypeScope="" ma:versionID="4624e59de35e77aab746bcfdb0134002">
  <xsd:schema xmlns:xsd="http://www.w3.org/2001/XMLSchema" xmlns:xs="http://www.w3.org/2001/XMLSchema" xmlns:p="http://schemas.microsoft.com/office/2006/metadata/properties" xmlns:ns2="ed69c66b-27e3-4ec8-aa0f-1154b8a60c1b" targetNamespace="http://schemas.microsoft.com/office/2006/metadata/properties" ma:root="true" ma:fieldsID="3036ab9cc67ce46d7a2caf2cd544808f" ns2:_="">
    <xsd:import namespace="ed69c66b-27e3-4ec8-aa0f-1154b8a60c1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69c66b-27e3-4ec8-aa0f-1154b8a60c1b"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7C9AC9-B0A0-4406-A6B5-ACEC2F6C3E65}">
  <ds:schemaRefs>
    <ds:schemaRef ds:uri="http://schemas.microsoft.com/sharepoint/v3/contenttype/forms"/>
  </ds:schemaRefs>
</ds:datastoreItem>
</file>

<file path=customXml/itemProps2.xml><?xml version="1.0" encoding="utf-8"?>
<ds:datastoreItem xmlns:ds="http://schemas.openxmlformats.org/officeDocument/2006/customXml" ds:itemID="{B6ADC29A-3316-421B-8CD0-B471CDF3AA3A}">
  <ds:schemaRefs>
    <ds:schemaRef ds:uri="http://schemas.microsoft.com/office/2006/documentManagement/types"/>
    <ds:schemaRef ds:uri="http://schemas.microsoft.com/office/infopath/2007/PartnerControls"/>
    <ds:schemaRef ds:uri="ed69c66b-27e3-4ec8-aa0f-1154b8a60c1b"/>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9B59716-D026-42BC-ABEA-E1B5D3A8CF4E}">
  <ds:schemaRefs>
    <ds:schemaRef ds:uri="http://schemas.microsoft.com/office/2006/metadata/longProperties"/>
  </ds:schemaRefs>
</ds:datastoreItem>
</file>

<file path=customXml/itemProps4.xml><?xml version="1.0" encoding="utf-8"?>
<ds:datastoreItem xmlns:ds="http://schemas.openxmlformats.org/officeDocument/2006/customXml" ds:itemID="{6195975D-0CD8-4FA7-BCA2-48378C8B35A8}">
  <ds:schemaRefs>
    <ds:schemaRef ds:uri="http://schemas.microsoft.com/sharepoint/events"/>
  </ds:schemaRefs>
</ds:datastoreItem>
</file>

<file path=customXml/itemProps5.xml><?xml version="1.0" encoding="utf-8"?>
<ds:datastoreItem xmlns:ds="http://schemas.openxmlformats.org/officeDocument/2006/customXml" ds:itemID="{DF5F6A20-C092-416D-9363-A3E1DB627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69c66b-27e3-4ec8-aa0f-1154b8a60c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IABG_PPT_Vorlage_englisch</Template>
  <TotalTime>0</TotalTime>
  <Words>666</Words>
  <Application>Microsoft Office PowerPoint</Application>
  <PresentationFormat>Bildschirmpräsentation (4:3)</PresentationFormat>
  <Paragraphs>139</Paragraphs>
  <Slides>10</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Times New Roman</vt:lpstr>
      <vt:lpstr>Wingdings</vt:lpstr>
      <vt:lpstr>Standarddesign</vt:lpstr>
      <vt:lpstr>PowerPoint-Präsentation</vt:lpstr>
      <vt:lpstr>UD-RASP – Consortium and Budget</vt:lpstr>
      <vt:lpstr>Objectives of the project  </vt:lpstr>
      <vt:lpstr>Objectives of the project  </vt:lpstr>
      <vt:lpstr>What will the project do: expected results    </vt:lpstr>
      <vt:lpstr>What will the project do: main benefits for sustainability    </vt:lpstr>
      <vt:lpstr>Breakdown of core activities  </vt:lpstr>
      <vt:lpstr>Milestones - Deliverables and calendar  </vt:lpstr>
      <vt:lpstr>UD-RASP – Next steps  </vt:lpstr>
      <vt:lpstr>Your contact</vt:lpstr>
    </vt:vector>
  </TitlesOfParts>
  <Company>IABG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Bellert Felicitas</dc:creator>
  <cp:lastModifiedBy>Bellert Felicitas</cp:lastModifiedBy>
  <cp:revision>100</cp:revision>
  <dcterms:created xsi:type="dcterms:W3CDTF">2016-10-12T09:52:58Z</dcterms:created>
  <dcterms:modified xsi:type="dcterms:W3CDTF">2017-01-11T14:31:46Z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9b8dffebee24aeda5f58e6531748e39">
    <vt:lpwstr>Preislistenvorlage|022267ca-617b-493a-80ad-b148163c8cbd</vt:lpwstr>
  </property>
  <property fmtid="{D5CDD505-2E9C-101B-9397-08002B2CF9AE}" pid="3" name="TaxCatchAll">
    <vt:lpwstr>118;#Englisch|cbd66e58-1cf8-4dd8-a378-c0572ddf5791;#124;#Standortübergreifend|6f241af3-d047-4048-a23a-ba37c74e8ca1;#123;#Preislistenvorlage|022267ca-617b-493a-80ad-b148163c8cbd</vt:lpwstr>
  </property>
  <property fmtid="{D5CDD505-2E9C-101B-9397-08002B2CF9AE}" pid="4" name="_dlc_DocId">
    <vt:lpwstr>4UKMTZXJDR6M-475-221</vt:lpwstr>
  </property>
  <property fmtid="{D5CDD505-2E9C-101B-9397-08002B2CF9AE}" pid="5" name="_dlc_DocIdItemGuid">
    <vt:lpwstr>56919bfc-3735-4cd9-af15-897e5e9ba198</vt:lpwstr>
  </property>
  <property fmtid="{D5CDD505-2E9C-101B-9397-08002B2CF9AE}" pid="6" name="_dlc_DocIdUrl">
    <vt:lpwstr>https://portal.iabg.de/infothek/_layouts/15/DocIdRedir.aspx?ID=4UKMTZXJDR6M-475-221, 4UKMTZXJDR6M-475-221</vt:lpwstr>
  </property>
  <property fmtid="{D5CDD505-2E9C-101B-9397-08002B2CF9AE}" pid="7" name="Vorlagentyp">
    <vt:lpwstr>123;#Preislistenvorlage|022267ca-617b-493a-80ad-b148163c8cbd</vt:lpwstr>
  </property>
  <property fmtid="{D5CDD505-2E9C-101B-9397-08002B2CF9AE}" pid="8" name="g0d7791892e44c5c9cecee373887b834">
    <vt:lpwstr>Englisch|cbd66e58-1cf8-4dd8-a378-c0572ddf5791</vt:lpwstr>
  </property>
  <property fmtid="{D5CDD505-2E9C-101B-9397-08002B2CF9AE}" pid="9" name="Standort_x0028_e_x0029_">
    <vt:lpwstr>124;#Standortübergreifend|6f241af3-d047-4048-a23a-ba37c74e8ca1</vt:lpwstr>
  </property>
  <property fmtid="{D5CDD505-2E9C-101B-9397-08002B2CF9AE}" pid="10" name="Sprache">
    <vt:lpwstr>118;#Englisch|cbd66e58-1cf8-4dd8-a378-c0572ddf5791</vt:lpwstr>
  </property>
  <property fmtid="{D5CDD505-2E9C-101B-9397-08002B2CF9AE}" pid="11" name="kabbb4a9827a4ea586dff18605f66f54">
    <vt:lpwstr>Standortübergreifend|6f241af3-d047-4048-a23a-ba37c74e8ca1</vt:lpwstr>
  </property>
  <property fmtid="{D5CDD505-2E9C-101B-9397-08002B2CF9AE}" pid="12" name="Standort(e)">
    <vt:lpwstr>124</vt:lpwstr>
  </property>
  <property fmtid="{D5CDD505-2E9C-101B-9397-08002B2CF9AE}" pid="13" name="ContentTypeId">
    <vt:lpwstr>0x010100FB1F6E2F4E48D442BE4B3011239A3C4E</vt:lpwstr>
  </property>
</Properties>
</file>