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93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41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97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07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0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75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4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30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8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7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EF58-2064-0B49-923C-7B2F72BFB58C}" type="datetimeFigureOut">
              <a:rPr lang="es-ES" smtClean="0"/>
              <a:t>24/01/16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5EA7-9F8F-B042-A84D-83506D48C8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2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9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2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4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2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ERICHA-KickOff-shortb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6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CRAHI - UPC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Sempere-Torres</dc:creator>
  <cp:lastModifiedBy>Daniel Sempere-Torres</cp:lastModifiedBy>
  <cp:revision>1</cp:revision>
  <dcterms:created xsi:type="dcterms:W3CDTF">2016-01-24T13:51:26Z</dcterms:created>
  <dcterms:modified xsi:type="dcterms:W3CDTF">2016-01-24T13:53:06Z</dcterms:modified>
</cp:coreProperties>
</file>