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269" r:id="rId2"/>
    <p:sldId id="264" r:id="rId3"/>
    <p:sldId id="274" r:id="rId4"/>
    <p:sldId id="272" r:id="rId5"/>
    <p:sldId id="276" r:id="rId6"/>
    <p:sldId id="277" r:id="rId7"/>
  </p:sldIdLst>
  <p:sldSz cx="9144000" cy="6858000" type="screen4x3"/>
  <p:notesSz cx="9144000" cy="68643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7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e Leblond" initials="LL" lastIdx="1" clrIdx="0">
    <p:extLst>
      <p:ext uri="{19B8F6BF-5375-455C-9EA6-DF929625EA0E}">
        <p15:presenceInfo xmlns:p15="http://schemas.microsoft.com/office/powerpoint/2012/main" userId="S-1-5-21-2597736200-105701552-1606942126-11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D7D8"/>
    <a:srgbClr val="B30060"/>
    <a:srgbClr val="00B7D6"/>
    <a:srgbClr val="F18700"/>
    <a:srgbClr val="628B7C"/>
    <a:srgbClr val="4B1964"/>
    <a:srgbClr val="5D2249"/>
    <a:srgbClr val="0058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615" autoAdjust="0"/>
    <p:restoredTop sz="92323" autoAdjust="0"/>
  </p:normalViewPr>
  <p:slideViewPr>
    <p:cSldViewPr>
      <p:cViewPr varScale="1">
        <p:scale>
          <a:sx n="67" d="100"/>
          <a:sy n="67" d="100"/>
        </p:scale>
        <p:origin x="283" y="67"/>
      </p:cViewPr>
      <p:guideLst>
        <p:guide orient="horz" pos="2880"/>
        <p:guide pos="2160"/>
        <p:guide orient="horz" pos="28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1-10T13:37:45.26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7A4C8-5AA8-48C4-B0BA-A8FFB70947C3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027363" y="858838"/>
            <a:ext cx="3089275" cy="2316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3588"/>
            <a:ext cx="7315200" cy="27035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986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986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67E2A-FB35-4265-B716-77D59D2C69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617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67E2A-FB35-4265-B716-77D59D2C69D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034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3575080"/>
          </a:xfrm>
        </p:spPr>
        <p:txBody>
          <a:bodyPr lIns="72000" bIns="648000" anchor="ctr" anchorCtr="0"/>
          <a:lstStyle>
            <a:lvl1pPr algn="ctr">
              <a:defRPr/>
            </a:lvl1pPr>
          </a:lstStyle>
          <a:p>
            <a:r>
              <a:rPr lang="fr-FR" dirty="0"/>
              <a:t>visuel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1" y="6245792"/>
            <a:ext cx="945156" cy="167259"/>
          </a:xfrm>
        </p:spPr>
        <p:txBody>
          <a:bodyPr/>
          <a:lstStyle>
            <a:lvl1pPr>
              <a:defRPr sz="1200"/>
            </a:lvl1pPr>
          </a:lstStyle>
          <a:p>
            <a:pPr marL="12700">
              <a:lnSpc>
                <a:spcPts val="1010"/>
              </a:lnSpc>
            </a:pPr>
            <a:fld id="{F3DD8146-AD69-4FA2-BBD8-F73E48F0E8C1}" type="datetime1">
              <a:rPr lang="fr-FR" smtClean="0"/>
              <a:pPr marL="12700">
                <a:lnSpc>
                  <a:spcPts val="1010"/>
                </a:lnSpc>
              </a:pPr>
              <a:t>12/01/2017</a:t>
            </a:fld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5426106"/>
            <a:ext cx="5410200" cy="304519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</a:lstStyle>
          <a:p>
            <a:pPr lvl="0"/>
            <a:r>
              <a:rPr lang="fr-FR" dirty="0"/>
              <a:t>Sous-titre sur 1 ligne</a:t>
            </a:r>
          </a:p>
          <a:p>
            <a:pPr lvl="1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575081"/>
            <a:ext cx="9144000" cy="1635539"/>
          </a:xfrm>
          <a:solidFill>
            <a:srgbClr val="C00000"/>
          </a:solidFill>
        </p:spPr>
        <p:txBody>
          <a:bodyPr lIns="576000" rIns="1476000" anchor="ctr" anchorCtr="0">
            <a:normAutofit/>
          </a:bodyPr>
          <a:lstStyle>
            <a:lvl1pPr>
              <a:defRPr sz="2500" cap="all" baseline="0">
                <a:solidFill>
                  <a:schemeClr val="bg1"/>
                </a:solidFill>
              </a:defRPr>
            </a:lvl1pPr>
            <a:lvl2pPr>
              <a:defRPr sz="2500" cap="all"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/>
              <a:t>TITRE DE LA PRÉSENTATION </a:t>
            </a:r>
            <a:br>
              <a:rPr lang="fr-FR" dirty="0"/>
            </a:br>
            <a:r>
              <a:rPr lang="fr-FR" dirty="0"/>
              <a:t>SUR UNE OU DEUX LIGNES DE TEXTE,</a:t>
            </a:r>
          </a:p>
        </p:txBody>
      </p:sp>
      <p:sp>
        <p:nvSpPr>
          <p:cNvPr id="20" name="Espace réservé du texte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3351727"/>
            <a:ext cx="9144000" cy="229532"/>
          </a:xfrm>
          <a:solidFill>
            <a:srgbClr val="C00000">
              <a:alpha val="69000"/>
            </a:srgbClr>
          </a:solidFill>
        </p:spPr>
        <p:txBody>
          <a:bodyPr lIns="576000" tIns="36000" rIns="1476000" anchor="ctr" anchorCtr="0">
            <a:noAutofit/>
          </a:bodyPr>
          <a:lstStyle>
            <a:lvl1pPr>
              <a:defRPr sz="1400" b="0" cap="all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  <a:lvl2pPr>
              <a:defRPr sz="2500" cap="all"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/>
              <a:t>Document interne/ nom de l’activité (en </a:t>
            </a:r>
            <a:r>
              <a:rPr lang="fr-FR" dirty="0" err="1"/>
              <a:t>arial</a:t>
            </a:r>
            <a:r>
              <a:rPr lang="fr-FR" dirty="0"/>
              <a:t> black gras)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55155" y="5664474"/>
            <a:ext cx="2297095" cy="86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27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"/>
            <a:ext cx="9147811" cy="2439951"/>
          </a:xfrm>
          <a:custGeom>
            <a:avLst/>
            <a:gdLst/>
            <a:ahLst/>
            <a:cxnLst/>
            <a:rect l="l" t="t" r="r" b="b"/>
            <a:pathLst>
              <a:path w="9147810" h="2442210">
                <a:moveTo>
                  <a:pt x="0" y="2442006"/>
                </a:moveTo>
                <a:lnTo>
                  <a:pt x="9147606" y="2442006"/>
                </a:lnTo>
                <a:lnTo>
                  <a:pt x="9147606" y="0"/>
                </a:lnTo>
                <a:lnTo>
                  <a:pt x="0" y="0"/>
                </a:lnTo>
                <a:lnTo>
                  <a:pt x="0" y="2442006"/>
                </a:lnTo>
                <a:close/>
              </a:path>
            </a:pathLst>
          </a:custGeom>
          <a:solidFill>
            <a:srgbClr val="CED7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4546786"/>
            <a:ext cx="9147811" cy="668671"/>
          </a:xfrm>
          <a:custGeom>
            <a:avLst/>
            <a:gdLst/>
            <a:ahLst/>
            <a:cxnLst/>
            <a:rect l="l" t="t" r="r" b="b"/>
            <a:pathLst>
              <a:path w="9147810" h="669289">
                <a:moveTo>
                  <a:pt x="0" y="668997"/>
                </a:moveTo>
                <a:lnTo>
                  <a:pt x="9147606" y="668997"/>
                </a:lnTo>
                <a:lnTo>
                  <a:pt x="9147606" y="0"/>
                </a:lnTo>
                <a:lnTo>
                  <a:pt x="0" y="0"/>
                </a:lnTo>
                <a:lnTo>
                  <a:pt x="0" y="668997"/>
                </a:lnTo>
                <a:close/>
              </a:path>
            </a:pathLst>
          </a:custGeom>
          <a:solidFill>
            <a:srgbClr val="CED7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1" y="6245792"/>
            <a:ext cx="945156" cy="167259"/>
          </a:xfrm>
        </p:spPr>
        <p:txBody>
          <a:bodyPr/>
          <a:lstStyle>
            <a:lvl1pPr>
              <a:defRPr sz="1200"/>
            </a:lvl1pPr>
          </a:lstStyle>
          <a:p>
            <a:pPr marL="12700">
              <a:lnSpc>
                <a:spcPts val="1010"/>
              </a:lnSpc>
            </a:pPr>
            <a:fld id="{F3DD8146-AD69-4FA2-BBD8-F73E48F0E8C1}" type="datetime1">
              <a:rPr lang="fr-FR" smtClean="0"/>
              <a:pPr marL="12700">
                <a:lnSpc>
                  <a:spcPts val="1010"/>
                </a:lnSpc>
              </a:pPr>
              <a:t>12/01/2017</a:t>
            </a:fld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4728862"/>
            <a:ext cx="5410200" cy="304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/>
              <a:t>Sous-titre sur 1 ligne</a:t>
            </a:r>
          </a:p>
          <a:p>
            <a:pPr lvl="1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669483"/>
            <a:ext cx="9144000" cy="1880376"/>
          </a:xfrm>
          <a:solidFill>
            <a:srgbClr val="C00000"/>
          </a:solidFill>
        </p:spPr>
        <p:txBody>
          <a:bodyPr lIns="576000" rIns="1476000" anchor="ctr" anchorCtr="0">
            <a:normAutofit/>
          </a:bodyPr>
          <a:lstStyle>
            <a:lvl1pPr>
              <a:defRPr sz="2500" cap="all" baseline="0">
                <a:solidFill>
                  <a:schemeClr val="bg1"/>
                </a:solidFill>
              </a:defRPr>
            </a:lvl1pPr>
            <a:lvl2pPr>
              <a:defRPr sz="2500" cap="all"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/>
              <a:t>TITRE DE LA PRÉSENTATION </a:t>
            </a:r>
            <a:br>
              <a:rPr lang="fr-FR" dirty="0"/>
            </a:br>
            <a:r>
              <a:rPr lang="fr-FR" dirty="0"/>
              <a:t>SUR UNE OU DEUX LIGNES DE TEXTE,</a:t>
            </a:r>
          </a:p>
        </p:txBody>
      </p:sp>
      <p:sp>
        <p:nvSpPr>
          <p:cNvPr id="20" name="Espace réservé du texte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2439952"/>
            <a:ext cx="9144000" cy="229532"/>
          </a:xfrm>
          <a:solidFill>
            <a:srgbClr val="C00000">
              <a:alpha val="69000"/>
            </a:srgbClr>
          </a:solidFill>
        </p:spPr>
        <p:txBody>
          <a:bodyPr lIns="576000" tIns="36000" rIns="1476000" anchor="ctr" anchorCtr="0">
            <a:noAutofit/>
          </a:bodyPr>
          <a:lstStyle>
            <a:lvl1pPr>
              <a:defRPr sz="1400" b="0" cap="all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  <a:lvl2pPr>
              <a:defRPr sz="2500" cap="all"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/>
              <a:t>Document interne/ nom de l’activité (en </a:t>
            </a:r>
            <a:r>
              <a:rPr lang="fr-FR" dirty="0" err="1"/>
              <a:t>arial</a:t>
            </a:r>
            <a:r>
              <a:rPr lang="fr-FR" dirty="0"/>
              <a:t> black gras)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55155" y="5664474"/>
            <a:ext cx="2297095" cy="86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992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2"/>
            <a:ext cx="3812400" cy="5421689"/>
          </a:xfrm>
        </p:spPr>
        <p:txBody>
          <a:bodyPr lIns="72000" bIns="648000" anchor="ctr" anchorCtr="0"/>
          <a:lstStyle>
            <a:lvl1pPr algn="ctr">
              <a:defRPr/>
            </a:lvl1pPr>
          </a:lstStyle>
          <a:p>
            <a:r>
              <a:rPr lang="fr-FR" dirty="0"/>
              <a:t>visuel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marL="12700">
              <a:lnSpc>
                <a:spcPts val="1010"/>
              </a:lnSpc>
            </a:pPr>
            <a:fld id="{1712FEEB-0A22-46BB-824C-7D0AAA0166E8}" type="datetime1">
              <a:rPr lang="fr-FR" smtClean="0"/>
              <a:t>12/01/2017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marL="12700">
              <a:lnSpc>
                <a:spcPts val="1010"/>
              </a:lnSpc>
            </a:pPr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marL="12700">
              <a:lnSpc>
                <a:spcPts val="1310"/>
              </a:lnSpc>
            </a:pPr>
            <a:fld id="{B6F15528-21DE-4FAA-801E-634DDDAF4B2B}" type="slidenum">
              <a:rPr lang="fr-FR" smtClean="0"/>
              <a:pPr marL="12700">
                <a:lnSpc>
                  <a:spcPts val="1310"/>
                </a:lnSpc>
              </a:pPr>
              <a:t>‹#›</a:t>
            </a:fld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9" hasCustomPrompt="1"/>
          </p:nvPr>
        </p:nvSpPr>
        <p:spPr>
          <a:xfrm>
            <a:off x="3578229" y="1"/>
            <a:ext cx="231775" cy="5421056"/>
          </a:xfrm>
          <a:solidFill>
            <a:srgbClr val="C00000">
              <a:alpha val="44000"/>
            </a:srgbClr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3810000" y="1"/>
            <a:ext cx="5334000" cy="54210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0" hasCustomPrompt="1"/>
          </p:nvPr>
        </p:nvSpPr>
        <p:spPr>
          <a:xfrm>
            <a:off x="4191004" y="307690"/>
            <a:ext cx="2547937" cy="1598720"/>
          </a:xfrm>
        </p:spPr>
        <p:txBody>
          <a:bodyPr>
            <a:noAutofit/>
          </a:bodyPr>
          <a:lstStyle>
            <a:lvl1pPr algn="l">
              <a:defRPr sz="9600" b="0" u="sng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X</a:t>
            </a:r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21" hasCustomPrompt="1"/>
          </p:nvPr>
        </p:nvSpPr>
        <p:spPr>
          <a:xfrm>
            <a:off x="4191000" y="2318779"/>
            <a:ext cx="4343400" cy="2556683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defRPr sz="2400" cap="none" baseline="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 marL="266700" indent="0">
              <a:buNone/>
              <a:defRPr/>
            </a:lvl3pPr>
          </a:lstStyle>
          <a:p>
            <a:pPr lvl="0"/>
            <a:r>
              <a:rPr lang="fr-FR" dirty="0"/>
              <a:t>Titre de chapitre sur une ou deux lignes de texte, texte </a:t>
            </a:r>
            <a:r>
              <a:rPr lang="fr-FR" dirty="0" err="1"/>
              <a:t>em</a:t>
            </a:r>
            <a:r>
              <a:rPr lang="fr-FR" dirty="0"/>
              <a:t> qui tem et quo </a:t>
            </a:r>
            <a:r>
              <a:rPr lang="fr-FR" dirty="0" err="1"/>
              <a:t>omniene</a:t>
            </a:r>
            <a:r>
              <a:rPr lang="fr-FR" dirty="0"/>
              <a:t> </a:t>
            </a:r>
            <a:r>
              <a:rPr lang="fr-FR" dirty="0" err="1"/>
              <a:t>ctiumenis</a:t>
            </a:r>
            <a:r>
              <a:rPr lang="fr-FR" dirty="0"/>
              <a:t> </a:t>
            </a:r>
            <a:r>
              <a:rPr lang="fr-FR" dirty="0" err="1"/>
              <a:t>autem</a:t>
            </a:r>
            <a:endParaRPr lang="fr-FR" dirty="0"/>
          </a:p>
          <a:p>
            <a:pPr lvl="1"/>
            <a:r>
              <a:rPr lang="fr-FR" dirty="0"/>
              <a:t>Sous-titre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55155" y="5664474"/>
            <a:ext cx="2297095" cy="86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91175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"/>
            <a:ext cx="3810000" cy="5421056"/>
          </a:xfrm>
          <a:prstGeom prst="rect">
            <a:avLst/>
          </a:prstGeom>
          <a:solidFill>
            <a:srgbClr val="CED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marL="12700">
              <a:lnSpc>
                <a:spcPts val="1010"/>
              </a:lnSpc>
            </a:pPr>
            <a:fld id="{1712FEEB-0A22-46BB-824C-7D0AAA0166E8}" type="datetime1">
              <a:rPr lang="fr-FR" smtClean="0"/>
              <a:t>12/01/2017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marL="12700">
              <a:lnSpc>
                <a:spcPts val="1010"/>
              </a:lnSpc>
            </a:pPr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marL="12700">
              <a:lnSpc>
                <a:spcPts val="1310"/>
              </a:lnSpc>
            </a:pPr>
            <a:fld id="{B6F15528-21DE-4FAA-801E-634DDDAF4B2B}" type="slidenum">
              <a:rPr lang="fr-FR" smtClean="0"/>
              <a:pPr marL="12700">
                <a:lnSpc>
                  <a:spcPts val="1310"/>
                </a:lnSpc>
              </a:pPr>
              <a:t>‹#›</a:t>
            </a:fld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9" hasCustomPrompt="1"/>
          </p:nvPr>
        </p:nvSpPr>
        <p:spPr>
          <a:xfrm>
            <a:off x="3578229" y="1"/>
            <a:ext cx="231775" cy="5421056"/>
          </a:xfrm>
          <a:solidFill>
            <a:srgbClr val="C00000">
              <a:alpha val="44000"/>
            </a:srgbClr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3810000" y="1"/>
            <a:ext cx="5334000" cy="54210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21" hasCustomPrompt="1"/>
          </p:nvPr>
        </p:nvSpPr>
        <p:spPr>
          <a:xfrm>
            <a:off x="4191000" y="1830281"/>
            <a:ext cx="4343400" cy="2556683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defRPr sz="2400" cap="none" baseline="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 marL="266700" indent="0">
              <a:buNone/>
              <a:defRPr/>
            </a:lvl3pPr>
          </a:lstStyle>
          <a:p>
            <a:pPr lvl="0"/>
            <a:r>
              <a:rPr lang="fr-FR" dirty="0"/>
              <a:t>Titre de chapitre sur une ou deux lignes de texte, texte </a:t>
            </a:r>
            <a:r>
              <a:rPr lang="fr-FR" dirty="0" err="1"/>
              <a:t>em</a:t>
            </a:r>
            <a:r>
              <a:rPr lang="fr-FR" dirty="0"/>
              <a:t> qui tem et quo </a:t>
            </a:r>
            <a:r>
              <a:rPr lang="fr-FR" dirty="0" err="1"/>
              <a:t>omniene</a:t>
            </a:r>
            <a:r>
              <a:rPr lang="fr-FR" dirty="0"/>
              <a:t> </a:t>
            </a:r>
            <a:r>
              <a:rPr lang="fr-FR" dirty="0" err="1"/>
              <a:t>ctiumenis</a:t>
            </a:r>
            <a:r>
              <a:rPr lang="fr-FR" dirty="0"/>
              <a:t> </a:t>
            </a:r>
            <a:r>
              <a:rPr lang="fr-FR" dirty="0" err="1"/>
              <a:t>autem</a:t>
            </a:r>
            <a:endParaRPr lang="fr-FR" dirty="0"/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22" hasCustomPrompt="1"/>
          </p:nvPr>
        </p:nvSpPr>
        <p:spPr>
          <a:xfrm>
            <a:off x="798513" y="1297374"/>
            <a:ext cx="1981200" cy="2969051"/>
          </a:xfrm>
        </p:spPr>
        <p:txBody>
          <a:bodyPr anchor="ctr">
            <a:normAutofit/>
          </a:bodyPr>
          <a:lstStyle>
            <a:lvl1pPr algn="ctr">
              <a:defRPr sz="16600" b="0" u="sng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X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55155" y="5664474"/>
            <a:ext cx="2297095" cy="86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869238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010"/>
              </a:lnSpc>
            </a:pPr>
            <a:fld id="{83D9FC7D-517C-48FB-9E92-044DB2553F62}" type="datetime1">
              <a:rPr lang="fr-FR" smtClean="0"/>
              <a:t>12/01/2017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010"/>
              </a:lnSpc>
            </a:pP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310"/>
              </a:lnSpc>
            </a:pPr>
            <a:fld id="{B6F15528-21DE-4FAA-801E-634DDDAF4B2B}" type="slidenum">
              <a:rPr lang="fr-FR" smtClean="0"/>
              <a:pPr marL="12700">
                <a:lnSpc>
                  <a:spcPts val="1310"/>
                </a:lnSpc>
              </a:pPr>
              <a:t>‹#›</a:t>
            </a:fld>
            <a:endParaRPr lang="fr-FR"/>
          </a:p>
        </p:txBody>
      </p:sp>
      <p:sp>
        <p:nvSpPr>
          <p:cNvPr id="9" name="Titre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Titre de page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1" y="859631"/>
            <a:ext cx="7886700" cy="437745"/>
          </a:xfrm>
        </p:spPr>
        <p:txBody>
          <a:bodyPr/>
          <a:lstStyle>
            <a:lvl1pPr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>
          <a:xfrm>
            <a:off x="609601" y="1711329"/>
            <a:ext cx="7905751" cy="430607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785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010"/>
              </a:lnSpc>
            </a:pPr>
            <a:fld id="{83D9FC7D-517C-48FB-9E92-044DB2553F62}" type="datetime1">
              <a:rPr lang="fr-FR" smtClean="0"/>
              <a:t>12/01/2017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010"/>
              </a:lnSpc>
            </a:pP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310"/>
              </a:lnSpc>
            </a:pPr>
            <a:fld id="{B6F15528-21DE-4FAA-801E-634DDDAF4B2B}" type="slidenum">
              <a:rPr lang="fr-FR" smtClean="0"/>
              <a:pPr marL="12700">
                <a:lnSpc>
                  <a:spcPts val="1310"/>
                </a:lnSpc>
              </a:pPr>
              <a:t>‹#›</a:t>
            </a:fld>
            <a:endParaRPr lang="fr-FR"/>
          </a:p>
        </p:txBody>
      </p:sp>
      <p:sp>
        <p:nvSpPr>
          <p:cNvPr id="9" name="Titre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Titre de page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1" y="859631"/>
            <a:ext cx="7886700" cy="437745"/>
          </a:xfrm>
        </p:spPr>
        <p:txBody>
          <a:bodyPr/>
          <a:lstStyle>
            <a:lvl1pPr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>
          <a:xfrm>
            <a:off x="609600" y="1713764"/>
            <a:ext cx="4648200" cy="416809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sz="quarter" idx="15" hasCustomPrompt="1"/>
          </p:nvPr>
        </p:nvSpPr>
        <p:spPr>
          <a:xfrm>
            <a:off x="6024894" y="3182164"/>
            <a:ext cx="3119108" cy="2302335"/>
          </a:xfrm>
        </p:spPr>
        <p:txBody>
          <a:bodyPr bIns="540000" anchor="ctr" anchorCtr="0"/>
          <a:lstStyle>
            <a:lvl1pPr algn="ctr">
              <a:defRPr/>
            </a:lvl1pPr>
          </a:lstStyle>
          <a:p>
            <a:r>
              <a:rPr lang="fr-FR" dirty="0"/>
              <a:t>Visuel</a:t>
            </a:r>
          </a:p>
        </p:txBody>
      </p:sp>
    </p:spTree>
    <p:extLst>
      <p:ext uri="{BB962C8B-B14F-4D97-AF65-F5344CB8AC3E}">
        <p14:creationId xmlns:p14="http://schemas.microsoft.com/office/powerpoint/2010/main" val="1607745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2">
          <p15:clr>
            <a:srgbClr val="FBAE40"/>
          </p15:clr>
        </p15:guide>
        <p15:guide id="2" pos="331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>
          <a:xfrm>
            <a:off x="609600" y="1711328"/>
            <a:ext cx="3828320" cy="4392291"/>
          </a:xfrm>
        </p:spPr>
        <p:txBody>
          <a:bodyPr/>
          <a:lstStyle>
            <a:lvl2pPr>
              <a:defRPr sz="1400"/>
            </a:lvl2pPr>
            <a:lvl3pPr>
              <a:spcAft>
                <a:spcPts val="1200"/>
              </a:spcAft>
              <a:defRPr/>
            </a:lvl3pPr>
            <a:lvl4pPr marL="447675" indent="171450">
              <a:tabLst>
                <a:tab pos="714375" algn="l"/>
              </a:tabLst>
              <a:defRPr/>
            </a:lvl4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010"/>
              </a:lnSpc>
            </a:pPr>
            <a:fld id="{83D9FC7D-517C-48FB-9E92-044DB2553F62}" type="datetime1">
              <a:rPr lang="fr-FR" smtClean="0"/>
              <a:t>12/01/2017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010"/>
              </a:lnSpc>
            </a:pP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310"/>
              </a:lnSpc>
            </a:pPr>
            <a:fld id="{B6F15528-21DE-4FAA-801E-634DDDAF4B2B}" type="slidenum">
              <a:rPr lang="fr-FR" smtClean="0"/>
              <a:pPr marL="12700">
                <a:lnSpc>
                  <a:spcPts val="1310"/>
                </a:lnSpc>
              </a:pPr>
              <a:t>‹#›</a:t>
            </a:fld>
            <a:endParaRPr lang="fr-FR"/>
          </a:p>
        </p:txBody>
      </p:sp>
      <p:sp>
        <p:nvSpPr>
          <p:cNvPr id="9" name="Titre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Titre de page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1" y="859631"/>
            <a:ext cx="7886700" cy="437745"/>
          </a:xfrm>
        </p:spPr>
        <p:txBody>
          <a:bodyPr/>
          <a:lstStyle>
            <a:lvl1pPr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quarter" idx="15"/>
          </p:nvPr>
        </p:nvSpPr>
        <p:spPr>
          <a:xfrm>
            <a:off x="5257800" y="1849315"/>
            <a:ext cx="3505200" cy="1579687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  <p:sp>
        <p:nvSpPr>
          <p:cNvPr id="14" name="Espace réservé du graphique 3"/>
          <p:cNvSpPr>
            <a:spLocks noGrp="1"/>
          </p:cNvSpPr>
          <p:nvPr>
            <p:ph type="chart" sz="quarter" idx="16"/>
          </p:nvPr>
        </p:nvSpPr>
        <p:spPr>
          <a:xfrm>
            <a:off x="5257800" y="3927389"/>
            <a:ext cx="3505200" cy="1557108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10125141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2">
          <p15:clr>
            <a:srgbClr val="FBAE40"/>
          </p15:clr>
        </p15:guide>
        <p15:guide id="2" pos="331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texte 14"/>
          <p:cNvSpPr>
            <a:spLocks noGrp="1"/>
          </p:cNvSpPr>
          <p:nvPr>
            <p:ph type="body" sz="quarter" idx="15" hasCustomPrompt="1"/>
          </p:nvPr>
        </p:nvSpPr>
        <p:spPr>
          <a:xfrm>
            <a:off x="5562600" y="1341784"/>
            <a:ext cx="3276600" cy="4938901"/>
          </a:xfrm>
          <a:solidFill>
            <a:schemeClr val="accent6"/>
          </a:solidFill>
        </p:spPr>
        <p:txBody>
          <a:bodyPr lIns="360000" tIns="360000" rIns="360000" bIns="360000" anchor="ctr" anchorCtr="0">
            <a:normAutofit/>
          </a:bodyPr>
          <a:lstStyle>
            <a:lvl1pPr marL="12700" algn="l" defTabSz="914400" rtl="0" eaLnBrk="1" latinLnBrk="0" hangingPunct="1">
              <a:lnSpc>
                <a:spcPct val="100000"/>
              </a:lnSpc>
              <a:defRPr lang="fr-FR" sz="1500" b="1" kern="1200" spc="-30" dirty="0" smtClean="0">
                <a:solidFill>
                  <a:srgbClr val="616E7F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fr-FR" dirty="0"/>
              <a:t>Mise en exergue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010"/>
              </a:lnSpc>
            </a:pPr>
            <a:fld id="{83D9FC7D-517C-48FB-9E92-044DB2553F62}" type="datetime1">
              <a:rPr lang="fr-FR" smtClean="0"/>
              <a:t>12/01/2017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010"/>
              </a:lnSpc>
            </a:pP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310"/>
              </a:lnSpc>
            </a:pPr>
            <a:fld id="{B6F15528-21DE-4FAA-801E-634DDDAF4B2B}" type="slidenum">
              <a:rPr lang="fr-FR" smtClean="0"/>
              <a:pPr marL="12700">
                <a:lnSpc>
                  <a:spcPts val="1310"/>
                </a:lnSpc>
              </a:pPr>
              <a:t>‹#›</a:t>
            </a:fld>
            <a:endParaRPr lang="fr-FR"/>
          </a:p>
        </p:txBody>
      </p:sp>
      <p:sp>
        <p:nvSpPr>
          <p:cNvPr id="9" name="Titre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Titre de page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1" y="859631"/>
            <a:ext cx="7886700" cy="437745"/>
          </a:xfrm>
        </p:spPr>
        <p:txBody>
          <a:bodyPr/>
          <a:lstStyle>
            <a:lvl1pPr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>
          <a:xfrm>
            <a:off x="609600" y="1713764"/>
            <a:ext cx="4648200" cy="416809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65122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2">
          <p15:clr>
            <a:srgbClr val="FBAE40"/>
          </p15:clr>
        </p15:guide>
        <p15:guide id="2" pos="331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texte 14"/>
          <p:cNvSpPr>
            <a:spLocks noGrp="1"/>
          </p:cNvSpPr>
          <p:nvPr>
            <p:ph type="body" sz="quarter" idx="15" hasCustomPrompt="1"/>
          </p:nvPr>
        </p:nvSpPr>
        <p:spPr>
          <a:xfrm>
            <a:off x="6972975" y="3429001"/>
            <a:ext cx="1831975" cy="2288605"/>
          </a:xfrm>
          <a:solidFill>
            <a:schemeClr val="accent1"/>
          </a:solidFill>
          <a:ln>
            <a:noFill/>
          </a:ln>
        </p:spPr>
        <p:txBody>
          <a:bodyPr lIns="180000" tIns="252000" rIns="180000" bIns="252000" anchor="ctr" anchorCtr="0">
            <a:normAutofit/>
          </a:bodyPr>
          <a:lstStyle>
            <a:lvl1pPr marL="12700" algn="l" defTabSz="914400" rtl="0" eaLnBrk="1" latinLnBrk="0" hangingPunct="1">
              <a:lnSpc>
                <a:spcPct val="90000"/>
              </a:lnSpc>
              <a:defRPr lang="fr-FR" sz="1000" b="1" kern="1200" spc="-5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fr-FR" dirty="0"/>
              <a:t>Mise en exergue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010"/>
              </a:lnSpc>
            </a:pPr>
            <a:fld id="{83D9FC7D-517C-48FB-9E92-044DB2553F62}" type="datetime1">
              <a:rPr lang="fr-FR" smtClean="0"/>
              <a:t>12/01/2017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010"/>
              </a:lnSpc>
            </a:pP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1310"/>
              </a:lnSpc>
            </a:pPr>
            <a:fld id="{B6F15528-21DE-4FAA-801E-634DDDAF4B2B}" type="slidenum">
              <a:rPr lang="fr-FR" smtClean="0"/>
              <a:pPr marL="12700">
                <a:lnSpc>
                  <a:spcPts val="1310"/>
                </a:lnSpc>
              </a:pPr>
              <a:t>‹#›</a:t>
            </a:fld>
            <a:endParaRPr lang="fr-FR"/>
          </a:p>
        </p:txBody>
      </p:sp>
      <p:sp>
        <p:nvSpPr>
          <p:cNvPr id="9" name="Titre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Titre de page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1" y="859631"/>
            <a:ext cx="7886700" cy="437745"/>
          </a:xfrm>
        </p:spPr>
        <p:txBody>
          <a:bodyPr/>
          <a:lstStyle>
            <a:lvl1pPr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>
          <a:xfrm>
            <a:off x="609600" y="1713764"/>
            <a:ext cx="5521491" cy="416809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4" name="object 4"/>
          <p:cNvSpPr/>
          <p:nvPr userDrawn="1"/>
        </p:nvSpPr>
        <p:spPr>
          <a:xfrm>
            <a:off x="6972975" y="1609442"/>
            <a:ext cx="1831975" cy="1830280"/>
          </a:xfrm>
          <a:custGeom>
            <a:avLst/>
            <a:gdLst/>
            <a:ahLst/>
            <a:cxnLst/>
            <a:rect l="l" t="t" r="r" b="b"/>
            <a:pathLst>
              <a:path w="1831975" h="1831975">
                <a:moveTo>
                  <a:pt x="0" y="1831682"/>
                </a:moveTo>
                <a:lnTo>
                  <a:pt x="1831682" y="1831682"/>
                </a:lnTo>
                <a:lnTo>
                  <a:pt x="1831682" y="0"/>
                </a:lnTo>
                <a:lnTo>
                  <a:pt x="0" y="0"/>
                </a:lnTo>
                <a:lnTo>
                  <a:pt x="0" y="1831682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sz="quarter" idx="16" hasCustomPrompt="1"/>
          </p:nvPr>
        </p:nvSpPr>
        <p:spPr>
          <a:xfrm>
            <a:off x="7315200" y="1906412"/>
            <a:ext cx="1143000" cy="1210523"/>
          </a:xfrm>
        </p:spPr>
        <p:txBody>
          <a:bodyPr bIns="50400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picto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25264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2">
          <p15:clr>
            <a:srgbClr val="FBAE40"/>
          </p15:clr>
        </p15:guide>
        <p15:guide id="2" pos="331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7"/>
          <p:cNvSpPr/>
          <p:nvPr/>
        </p:nvSpPr>
        <p:spPr>
          <a:xfrm>
            <a:off x="0" y="323691"/>
            <a:ext cx="9147811" cy="1013791"/>
          </a:xfrm>
          <a:custGeom>
            <a:avLst/>
            <a:gdLst/>
            <a:ahLst/>
            <a:cxnLst/>
            <a:rect l="l" t="t" r="r" b="b"/>
            <a:pathLst>
              <a:path w="9147810" h="1014730">
                <a:moveTo>
                  <a:pt x="0" y="1014348"/>
                </a:moveTo>
                <a:lnTo>
                  <a:pt x="9147606" y="1014348"/>
                </a:lnTo>
                <a:lnTo>
                  <a:pt x="9147606" y="0"/>
                </a:lnTo>
                <a:lnTo>
                  <a:pt x="0" y="0"/>
                </a:lnTo>
                <a:lnTo>
                  <a:pt x="0" y="1014348"/>
                </a:lnTo>
                <a:close/>
              </a:path>
            </a:pathLst>
          </a:custGeom>
          <a:solidFill>
            <a:srgbClr val="CED7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2164" y="6554344"/>
            <a:ext cx="359080" cy="166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lang="fr-FR" sz="1200" b="1" i="0" spc="-5" smtClean="0">
                <a:solidFill>
                  <a:srgbClr val="616E7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10"/>
              </a:lnSpc>
            </a:pPr>
            <a:fld id="{B6F15528-21DE-4FAA-801E-634DDDAF4B2B}" type="slidenum">
              <a:rPr lang="fr-FR" smtClean="0"/>
              <a:pPr marL="12700">
                <a:lnSpc>
                  <a:spcPts val="1310"/>
                </a:lnSpc>
              </a:pPr>
              <a:t>‹#›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3"/>
          </p:nvPr>
        </p:nvSpPr>
        <p:spPr>
          <a:xfrm>
            <a:off x="1604697" y="6554345"/>
            <a:ext cx="3086100" cy="167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fr-FR" sz="900" b="0" i="0" spc="-5">
                <a:solidFill>
                  <a:srgbClr val="616E7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010"/>
              </a:lnSpc>
            </a:pP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863171" y="6554345"/>
            <a:ext cx="609600" cy="167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fr-FR" sz="900" b="0" i="0" spc="-5" smtClean="0">
                <a:solidFill>
                  <a:srgbClr val="616E7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010"/>
              </a:lnSpc>
            </a:pPr>
            <a:fld id="{1712FEEB-0A22-46BB-824C-7D0AAA0166E8}" type="datetime1">
              <a:rPr lang="fr-FR" smtClean="0"/>
              <a:t>12/01/2017</a:t>
            </a:fld>
            <a:endParaRPr lang="fr-FR" dirty="0"/>
          </a:p>
        </p:txBody>
      </p:sp>
      <p:sp>
        <p:nvSpPr>
          <p:cNvPr id="12" name="object 9"/>
          <p:cNvSpPr/>
          <p:nvPr/>
        </p:nvSpPr>
        <p:spPr>
          <a:xfrm>
            <a:off x="338499" y="2"/>
            <a:ext cx="0" cy="1076599"/>
          </a:xfrm>
          <a:custGeom>
            <a:avLst/>
            <a:gdLst/>
            <a:ahLst/>
            <a:cxnLst/>
            <a:rect l="l" t="t" r="r" b="b"/>
            <a:pathLst>
              <a:path h="1077595">
                <a:moveTo>
                  <a:pt x="0" y="1077593"/>
                </a:moveTo>
                <a:lnTo>
                  <a:pt x="0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Espace réservé du titre 14"/>
          <p:cNvSpPr>
            <a:spLocks noGrp="1"/>
          </p:cNvSpPr>
          <p:nvPr>
            <p:ph type="title"/>
          </p:nvPr>
        </p:nvSpPr>
        <p:spPr>
          <a:xfrm>
            <a:off x="628651" y="307692"/>
            <a:ext cx="7886700" cy="5519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Titre de page</a:t>
            </a: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idx="1"/>
          </p:nvPr>
        </p:nvSpPr>
        <p:spPr>
          <a:xfrm>
            <a:off x="609601" y="1711329"/>
            <a:ext cx="7905751" cy="4466264"/>
          </a:xfrm>
          <a:prstGeom prst="rect">
            <a:avLst/>
          </a:prstGeom>
        </p:spPr>
        <p:txBody>
          <a:bodyPr vert="horz" lIns="91440" tIns="0" rIns="91440" bIns="45720" rtlCol="0">
            <a:normAutofit/>
          </a:bodyPr>
          <a:lstStyle/>
          <a:p>
            <a:pPr lvl="0"/>
            <a:r>
              <a:rPr lang="fr-FR" dirty="0"/>
              <a:t>Titre de niveau 1</a:t>
            </a:r>
          </a:p>
          <a:p>
            <a:pPr lvl="1"/>
            <a:r>
              <a:rPr lang="fr-FR" dirty="0"/>
              <a:t>Texte de niveau 1</a:t>
            </a:r>
          </a:p>
          <a:p>
            <a:pPr lvl="2"/>
            <a:r>
              <a:rPr lang="fr-FR" dirty="0"/>
              <a:t>Texte de niveau 2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7" name="object 14"/>
          <p:cNvSpPr/>
          <p:nvPr/>
        </p:nvSpPr>
        <p:spPr>
          <a:xfrm>
            <a:off x="556203" y="6096000"/>
            <a:ext cx="8265795" cy="0"/>
          </a:xfrm>
          <a:custGeom>
            <a:avLst/>
            <a:gdLst/>
            <a:ahLst/>
            <a:cxnLst/>
            <a:rect l="l" t="t" r="r" b="b"/>
            <a:pathLst>
              <a:path w="8265795">
                <a:moveTo>
                  <a:pt x="0" y="0"/>
                </a:moveTo>
                <a:lnTo>
                  <a:pt x="8265604" y="0"/>
                </a:lnTo>
              </a:path>
            </a:pathLst>
          </a:custGeom>
          <a:ln w="12700">
            <a:solidFill>
              <a:srgbClr val="ABB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39002" y="6147532"/>
            <a:ext cx="1582996" cy="59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51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5" r:id="rId4"/>
    <p:sldLayoutId id="2147483758" r:id="rId5"/>
    <p:sldLayoutId id="2147483678" r:id="rId6"/>
    <p:sldLayoutId id="2147483679" r:id="rId7"/>
    <p:sldLayoutId id="2147483680" r:id="rId8"/>
    <p:sldLayoutId id="2147483681" r:id="rId9"/>
  </p:sldLayoutIdLst>
  <p:hf hdr="0"/>
  <p:txStyles>
    <p:titleStyle>
      <a:lvl1pPr eaLnBrk="1" hangingPunct="1">
        <a:defRPr sz="2300" b="1" cap="all" baseline="0">
          <a:solidFill>
            <a:srgbClr val="E30613"/>
          </a:solidFill>
          <a:latin typeface="+mj-lt"/>
          <a:ea typeface="+mj-ea"/>
          <a:cs typeface="+mj-cs"/>
        </a:defRPr>
      </a:lvl1pPr>
    </p:titleStyle>
    <p:bodyStyle>
      <a:lvl1pPr marL="0" indent="0" eaLnBrk="1" hangingPunct="1">
        <a:spcBef>
          <a:spcPts val="600"/>
        </a:spcBef>
        <a:spcAft>
          <a:spcPts val="0"/>
        </a:spcAft>
        <a:buFont typeface="Arial" panose="020B0604020202020204" pitchFamily="34" charset="0"/>
        <a:buChar char="​"/>
        <a:defRPr sz="1700" b="1">
          <a:solidFill>
            <a:srgbClr val="C00000"/>
          </a:solidFill>
          <a:latin typeface="+mn-lt"/>
          <a:ea typeface="+mn-ea"/>
          <a:cs typeface="+mn-cs"/>
        </a:defRPr>
      </a:lvl1pPr>
      <a:lvl2pPr marL="19050" indent="0" eaLnBrk="1" hangingPunct="1">
        <a:spcAft>
          <a:spcPts val="1800"/>
        </a:spcAft>
        <a:buFont typeface="Arial" panose="020B0604020202020204" pitchFamily="34" charset="0"/>
        <a:buChar char="​"/>
        <a:defRPr sz="1300">
          <a:solidFill>
            <a:schemeClr val="accent5"/>
          </a:solidFill>
          <a:latin typeface="+mn-lt"/>
          <a:ea typeface="+mn-ea"/>
          <a:cs typeface="+mn-cs"/>
        </a:defRPr>
      </a:lvl2pPr>
      <a:lvl3pPr marL="447675" indent="-180975" eaLnBrk="1" hangingPunct="1">
        <a:spcAft>
          <a:spcPts val="600"/>
        </a:spcAft>
        <a:buClr>
          <a:srgbClr val="C00000"/>
        </a:buClr>
        <a:buFont typeface="Arial" panose="020B0604020202020204" pitchFamily="34" charset="0"/>
        <a:buChar char="•"/>
        <a:tabLst/>
        <a:defRPr sz="1400">
          <a:solidFill>
            <a:schemeClr val="accent5"/>
          </a:solidFill>
          <a:latin typeface="+mn-lt"/>
          <a:ea typeface="+mn-ea"/>
          <a:cs typeface="+mn-cs"/>
        </a:defRPr>
      </a:lvl3pPr>
      <a:lvl4pPr marL="666750" indent="-171450" eaLnBrk="1" hangingPunct="1">
        <a:spcBef>
          <a:spcPts val="600"/>
        </a:spcBef>
        <a:spcAft>
          <a:spcPts val="1200"/>
        </a:spcAft>
        <a:buClr>
          <a:srgbClr val="C00000"/>
        </a:buClr>
        <a:buFont typeface="Arial Unicode MS" panose="020B0604020202020204" pitchFamily="34" charset="-128"/>
        <a:buChar char="−"/>
        <a:defRPr sz="1400">
          <a:solidFill>
            <a:schemeClr val="accent5"/>
          </a:solidFill>
          <a:latin typeface="+mn-lt"/>
          <a:ea typeface="+mn-ea"/>
          <a:cs typeface="+mn-cs"/>
        </a:defRPr>
      </a:lvl4pPr>
      <a:lvl5pPr marL="685800" indent="0" eaLnBrk="1" hangingPunct="1">
        <a:defRPr sz="1200" i="1">
          <a:solidFill>
            <a:schemeClr val="accent5"/>
          </a:solidFill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79" userDrawn="1">
          <p15:clr>
            <a:srgbClr val="F26B43"/>
          </p15:clr>
        </p15:guide>
        <p15:guide id="2" pos="3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ucie.leblond@redcross.eu" TargetMode="External"/><Relationship Id="rId2" Type="http://schemas.openxmlformats.org/officeDocument/2006/relationships/hyperlink" Target="mailto:lorenzo.massucchielli@cri.i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8146-AD69-4FA2-BBD8-F73E48F0E8C1}" type="datetime1">
              <a:rPr lang="fr-FR" smtClean="0"/>
              <a:pPr/>
              <a:t>12/01/2017</a:t>
            </a:fld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err="1"/>
              <a:t>Hripsime</a:t>
            </a:r>
            <a:r>
              <a:rPr lang="fr-FR" dirty="0"/>
              <a:t> Torossian, Lucie Leblond, Lorenzo </a:t>
            </a:r>
            <a:r>
              <a:rPr lang="fr-FR" dirty="0" err="1"/>
              <a:t>Massucchielli</a:t>
            </a:r>
            <a:r>
              <a:rPr lang="fr-FR" dirty="0"/>
              <a:t>  </a:t>
            </a:r>
          </a:p>
          <a:p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MERCI  - Multi-site Events Response and Coordinated Intervention </a:t>
            </a:r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pour une image  4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50" b="15150"/>
          <a:stretch>
            <a:fillRect/>
          </a:stretch>
        </p:blipFill>
        <p:spPr>
          <a:xfrm>
            <a:off x="0" y="0"/>
            <a:ext cx="9144000" cy="3575050"/>
          </a:xfrm>
        </p:spPr>
      </p:pic>
    </p:spTree>
    <p:extLst>
      <p:ext uri="{BB962C8B-B14F-4D97-AF65-F5344CB8AC3E}">
        <p14:creationId xmlns:p14="http://schemas.microsoft.com/office/powerpoint/2010/main" val="1247517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611560" y="1556793"/>
            <a:ext cx="7920880" cy="47523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000" dirty="0"/>
              <a:t>French </a:t>
            </a:r>
            <a:r>
              <a:rPr lang="fr-FR" sz="2000" dirty="0" err="1"/>
              <a:t>Red</a:t>
            </a:r>
            <a:r>
              <a:rPr lang="fr-FR" sz="2000" dirty="0"/>
              <a:t> Cross </a:t>
            </a:r>
          </a:p>
          <a:p>
            <a:pPr algn="ctr"/>
            <a:r>
              <a:rPr lang="fr-FR" sz="2000" dirty="0" err="1"/>
              <a:t>Italian</a:t>
            </a:r>
            <a:r>
              <a:rPr lang="fr-FR" sz="2000" dirty="0"/>
              <a:t> </a:t>
            </a:r>
            <a:r>
              <a:rPr lang="fr-FR" sz="2000" dirty="0" err="1"/>
              <a:t>Red</a:t>
            </a:r>
            <a:r>
              <a:rPr lang="fr-FR" sz="2000" dirty="0"/>
              <a:t> Cross </a:t>
            </a:r>
          </a:p>
          <a:p>
            <a:pPr algn="ctr"/>
            <a:r>
              <a:rPr lang="fr-FR" sz="2000" dirty="0" err="1"/>
              <a:t>Spanish</a:t>
            </a:r>
            <a:r>
              <a:rPr lang="fr-FR" sz="2000" dirty="0"/>
              <a:t> </a:t>
            </a:r>
            <a:r>
              <a:rPr lang="fr-FR" sz="2000" dirty="0" err="1"/>
              <a:t>Red</a:t>
            </a:r>
            <a:r>
              <a:rPr lang="fr-FR" sz="2000" dirty="0"/>
              <a:t> Cross </a:t>
            </a:r>
          </a:p>
          <a:p>
            <a:pPr algn="ctr"/>
            <a:r>
              <a:rPr lang="fr-FR" sz="2000" dirty="0" err="1"/>
              <a:t>Bulgarian</a:t>
            </a:r>
            <a:r>
              <a:rPr lang="fr-FR" sz="2000" dirty="0"/>
              <a:t> </a:t>
            </a:r>
            <a:r>
              <a:rPr lang="fr-FR" sz="2000" dirty="0" err="1"/>
              <a:t>Red</a:t>
            </a:r>
            <a:r>
              <a:rPr lang="fr-FR" sz="2000" dirty="0"/>
              <a:t> Cross</a:t>
            </a:r>
          </a:p>
          <a:p>
            <a:pPr algn="ctr"/>
            <a:r>
              <a:rPr lang="fr-FR" sz="2000" dirty="0" err="1"/>
              <a:t>Portuguese</a:t>
            </a:r>
            <a:r>
              <a:rPr lang="fr-FR" sz="2000" dirty="0"/>
              <a:t> </a:t>
            </a:r>
            <a:r>
              <a:rPr lang="fr-FR" sz="2000" dirty="0" err="1"/>
              <a:t>Red</a:t>
            </a:r>
            <a:r>
              <a:rPr lang="fr-FR" sz="2000" dirty="0"/>
              <a:t> Cross </a:t>
            </a:r>
          </a:p>
          <a:p>
            <a:pPr algn="ctr"/>
            <a:r>
              <a:rPr lang="fr-FR" sz="2000" dirty="0" err="1"/>
              <a:t>Red</a:t>
            </a:r>
            <a:r>
              <a:rPr lang="fr-FR" sz="2000" dirty="0"/>
              <a:t> Cross EU Office </a:t>
            </a:r>
          </a:p>
          <a:p>
            <a:pPr algn="ctr"/>
            <a:endParaRPr lang="fr-FR" sz="1200" dirty="0"/>
          </a:p>
          <a:p>
            <a:pPr algn="ctr">
              <a:buNone/>
            </a:pPr>
            <a:r>
              <a:rPr lang="fr-FR" sz="1800" kern="1200" dirty="0" err="1">
                <a:solidFill>
                  <a:schemeClr val="bg2">
                    <a:lumMod val="75000"/>
                  </a:schemeClr>
                </a:solidFill>
              </a:rPr>
              <a:t>From</a:t>
            </a:r>
            <a:r>
              <a:rPr lang="fr-FR" sz="1800" kern="1200" dirty="0">
                <a:solidFill>
                  <a:schemeClr val="bg2">
                    <a:lumMod val="75000"/>
                  </a:schemeClr>
                </a:solidFill>
              </a:rPr>
              <a:t> 1st of </a:t>
            </a:r>
            <a:r>
              <a:rPr lang="fr-FR" sz="1800" kern="1200" dirty="0" err="1">
                <a:solidFill>
                  <a:schemeClr val="bg2">
                    <a:lumMod val="75000"/>
                  </a:schemeClr>
                </a:solidFill>
              </a:rPr>
              <a:t>January</a:t>
            </a:r>
            <a:r>
              <a:rPr lang="fr-FR" sz="1800" kern="1200" dirty="0">
                <a:solidFill>
                  <a:schemeClr val="bg2">
                    <a:lumMod val="75000"/>
                  </a:schemeClr>
                </a:solidFill>
              </a:rPr>
              <a:t> 2017 to 31 </a:t>
            </a:r>
            <a:r>
              <a:rPr lang="fr-FR" sz="1800" kern="1200" dirty="0" err="1">
                <a:solidFill>
                  <a:schemeClr val="bg2">
                    <a:lumMod val="75000"/>
                  </a:schemeClr>
                </a:solidFill>
              </a:rPr>
              <a:t>December</a:t>
            </a:r>
            <a:r>
              <a:rPr lang="fr-FR" sz="1800" kern="1200" dirty="0">
                <a:solidFill>
                  <a:schemeClr val="bg2">
                    <a:lumMod val="75000"/>
                  </a:schemeClr>
                </a:solidFill>
              </a:rPr>
              <a:t> 2018 </a:t>
            </a:r>
          </a:p>
          <a:p>
            <a:pPr algn="ctr">
              <a:buNone/>
            </a:pPr>
            <a:r>
              <a:rPr lang="fr-FR" sz="1800" kern="1200" dirty="0">
                <a:solidFill>
                  <a:schemeClr val="bg2">
                    <a:lumMod val="75000"/>
                  </a:schemeClr>
                </a:solidFill>
              </a:rPr>
              <a:t>Total </a:t>
            </a:r>
            <a:r>
              <a:rPr lang="fr-FR" sz="1800" kern="1200" dirty="0" err="1">
                <a:solidFill>
                  <a:schemeClr val="bg2">
                    <a:lumMod val="75000"/>
                  </a:schemeClr>
                </a:solidFill>
              </a:rPr>
              <a:t>cost</a:t>
            </a:r>
            <a:r>
              <a:rPr lang="fr-FR" sz="1800" kern="1200" dirty="0">
                <a:solidFill>
                  <a:schemeClr val="bg2">
                    <a:lumMod val="75000"/>
                  </a:schemeClr>
                </a:solidFill>
              </a:rPr>
              <a:t> of the projet : 531 035 €</a:t>
            </a:r>
          </a:p>
          <a:p>
            <a:pPr algn="ctr">
              <a:buNone/>
            </a:pPr>
            <a:r>
              <a:rPr lang="fr-FR" sz="1800" kern="1200" dirty="0">
                <a:solidFill>
                  <a:schemeClr val="bg2">
                    <a:lumMod val="75000"/>
                  </a:schemeClr>
                </a:solidFill>
              </a:rPr>
              <a:t>EC </a:t>
            </a:r>
            <a:r>
              <a:rPr lang="fr-FR" sz="1800" kern="1200" dirty="0" err="1">
                <a:solidFill>
                  <a:schemeClr val="bg2">
                    <a:lumMod val="75000"/>
                  </a:schemeClr>
                </a:solidFill>
              </a:rPr>
              <a:t>co-financing</a:t>
            </a:r>
            <a:r>
              <a:rPr lang="fr-FR" sz="1800" kern="1200" dirty="0">
                <a:solidFill>
                  <a:schemeClr val="bg2">
                    <a:lumMod val="75000"/>
                  </a:schemeClr>
                </a:solidFill>
              </a:rPr>
              <a:t> : 398 276€</a:t>
            </a:r>
          </a:p>
          <a:p>
            <a:pPr algn="ctr">
              <a:buNone/>
            </a:pPr>
            <a:endParaRPr lang="fr-FR" sz="1400" kern="1200" dirty="0">
              <a:solidFill>
                <a:schemeClr val="bg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fr-FR" sz="1800" kern="1200" dirty="0">
                <a:solidFill>
                  <a:schemeClr val="bg2">
                    <a:lumMod val="75000"/>
                  </a:schemeClr>
                </a:solidFill>
              </a:rPr>
              <a:t>Area of </a:t>
            </a:r>
            <a:r>
              <a:rPr lang="fr-FR" sz="1800" kern="1200" dirty="0" err="1">
                <a:solidFill>
                  <a:schemeClr val="bg2">
                    <a:lumMod val="75000"/>
                  </a:schemeClr>
                </a:solidFill>
              </a:rPr>
              <a:t>activity</a:t>
            </a:r>
            <a:r>
              <a:rPr lang="fr-FR" sz="1800" kern="1200" dirty="0">
                <a:solidFill>
                  <a:schemeClr val="bg2">
                    <a:lumMod val="75000"/>
                  </a:schemeClr>
                </a:solidFill>
              </a:rPr>
              <a:t> : </a:t>
            </a:r>
            <a:r>
              <a:rPr lang="en-GB" sz="2000" dirty="0"/>
              <a:t>Preparedness of volunteering civil protection organisations to face multi-risk and multi-site incidents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DFB2-707F-428D-9C10-C0E3E0DA7DA1}" type="datetime1">
              <a:rPr lang="fr-FR" smtClean="0"/>
              <a:pPr/>
              <a:t>12/01/2017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372164" y="6554344"/>
            <a:ext cx="359080" cy="184666"/>
          </a:xfrm>
        </p:spPr>
        <p:txBody>
          <a:bodyPr/>
          <a:lstStyle/>
          <a:p>
            <a:fld id="{B6F15528-21DE-4FAA-801E-634DDDAF4B2B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26" name="Titre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MERCI </a:t>
            </a:r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fr-FR" dirty="0"/>
              <a:t>Who’s </a:t>
            </a:r>
            <a:r>
              <a:rPr lang="fr-FR" dirty="0" err="1"/>
              <a:t>who</a:t>
            </a:r>
            <a:r>
              <a:rPr lang="fr-FR" dirty="0"/>
              <a:t>? Duration and </a:t>
            </a:r>
            <a:r>
              <a:rPr lang="fr-FR" dirty="0" err="1"/>
              <a:t>cost</a:t>
            </a:r>
            <a:r>
              <a:rPr lang="fr-FR" dirty="0"/>
              <a:t> of the </a:t>
            </a:r>
            <a:r>
              <a:rPr lang="fr-FR" dirty="0" err="1"/>
              <a:t>project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43129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611560" y="1412777"/>
            <a:ext cx="7920880" cy="460831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500" b="0" dirty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n-US" sz="1800" b="0" dirty="0">
                <a:solidFill>
                  <a:schemeClr val="bg2">
                    <a:lumMod val="75000"/>
                  </a:schemeClr>
                </a:solidFill>
              </a:rPr>
              <a:t>Support EU large urban areas' resilience in multi-site incidents for which the new complexity of coordination requires new kind of responses. </a:t>
            </a:r>
          </a:p>
          <a:p>
            <a:pPr algn="just">
              <a:buNone/>
            </a:pPr>
            <a:endParaRPr lang="en-US" sz="1800" b="0" dirty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n-US" sz="1800" b="0" dirty="0">
                <a:solidFill>
                  <a:schemeClr val="bg2">
                    <a:lumMod val="75000"/>
                  </a:schemeClr>
                </a:solidFill>
              </a:rPr>
              <a:t>Main objective: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800" b="0" dirty="0">
                <a:solidFill>
                  <a:schemeClr val="bg2">
                    <a:lumMod val="75000"/>
                  </a:schemeClr>
                </a:solidFill>
              </a:rPr>
              <a:t>Contributing towards the strengthening of civil society and volunteering civil protection organisations’ capacities and to enable them to act in coordination with public authorities before, during and after such events.</a:t>
            </a:r>
          </a:p>
          <a:p>
            <a:pPr algn="just">
              <a:buNone/>
            </a:pPr>
            <a:endParaRPr lang="en-US" sz="1800" b="0" dirty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n-US" sz="1800" b="0" dirty="0">
                <a:solidFill>
                  <a:schemeClr val="bg2">
                    <a:lumMod val="75000"/>
                  </a:schemeClr>
                </a:solidFill>
              </a:rPr>
              <a:t>Specific objectives: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GB" sz="1800" b="0" dirty="0">
                <a:solidFill>
                  <a:schemeClr val="bg2">
                    <a:lumMod val="75000"/>
                  </a:schemeClr>
                </a:solidFill>
              </a:rPr>
              <a:t>Development of a replicable transnational response planning tool based on policies, guidelines and shared operating protocols.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chemeClr val="bg2">
                    <a:lumMod val="75000"/>
                  </a:schemeClr>
                </a:solidFill>
              </a:rPr>
              <a:t>Strengthening responders’ capability and increase their effectiveness in the field of multi-sites or multi-risks simultaneous events management.</a:t>
            </a:r>
          </a:p>
          <a:p>
            <a:pPr algn="just">
              <a:buNone/>
            </a:pPr>
            <a:endParaRPr lang="en-US" sz="1500" b="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endParaRPr lang="en-US" sz="1500" b="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DFB2-707F-428D-9C10-C0E3E0DA7DA1}" type="datetime1">
              <a:rPr lang="fr-FR" smtClean="0"/>
              <a:pPr/>
              <a:t>12/01/2017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372164" y="6554344"/>
            <a:ext cx="359080" cy="184666"/>
          </a:xfrm>
        </p:spPr>
        <p:txBody>
          <a:bodyPr/>
          <a:lstStyle/>
          <a:p>
            <a:fld id="{B6F15528-21DE-4FAA-801E-634DDDAF4B2B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26" name="Titre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MERCI </a:t>
            </a:r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fr-FR" dirty="0" err="1"/>
              <a:t>Why</a:t>
            </a:r>
            <a:r>
              <a:rPr lang="fr-FR" dirty="0"/>
              <a:t> do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need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947947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DFB2-707F-428D-9C10-C0E3E0DA7DA1}" type="datetime1">
              <a:rPr lang="fr-FR" smtClean="0"/>
              <a:pPr/>
              <a:t>12/01/2017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372164" y="6554344"/>
            <a:ext cx="359080" cy="184666"/>
          </a:xfrm>
        </p:spPr>
        <p:txBody>
          <a:bodyPr/>
          <a:lstStyle/>
          <a:p>
            <a:fld id="{B6F15528-21DE-4FAA-801E-634DDDAF4B2B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26" name="Titre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merci</a:t>
            </a:r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err="1"/>
              <a:t>Deliverables</a:t>
            </a:r>
            <a:r>
              <a:rPr lang="fr-FR" dirty="0"/>
              <a:t> and deadlines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8651" y="1700808"/>
            <a:ext cx="79757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State of the art of Urban resilience and multi-site events management (05.2017)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Assessment tool and report study on responders’ needs in EU countries (08.2017)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Development of Scenarios (09.2017)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Guidelines and standard operational protocols (12.2017)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Development of training material for first responders and operation managers (12.2017)</a:t>
            </a:r>
          </a:p>
        </p:txBody>
      </p:sp>
    </p:spTree>
    <p:extLst>
      <p:ext uri="{BB962C8B-B14F-4D97-AF65-F5344CB8AC3E}">
        <p14:creationId xmlns:p14="http://schemas.microsoft.com/office/powerpoint/2010/main" val="4189313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611560" y="1412777"/>
            <a:ext cx="7920880" cy="4608315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endParaRPr lang="fr-FR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sz="1800" dirty="0"/>
              <a:t>Kick off meeting in Paris 03/2017</a:t>
            </a:r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r>
              <a:rPr lang="en-US" sz="1800" dirty="0"/>
              <a:t>Project steering committee meetings in partners’ countries 01/01/2017 – 31/12/2018</a:t>
            </a:r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r>
              <a:rPr lang="en-US" sz="1800" dirty="0"/>
              <a:t>Training of trainers sessions 03/2018</a:t>
            </a:r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r>
              <a:rPr lang="en-US" sz="1800" dirty="0"/>
              <a:t>Exercises 01/04/2018 – 01/09/2018</a:t>
            </a:r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r>
              <a:rPr lang="en-US" sz="1800" dirty="0"/>
              <a:t>Dissemination conference in Brussels 11/12/2018</a:t>
            </a:r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r>
              <a:rPr lang="en-US" sz="1800" dirty="0"/>
              <a:t>Follow up: </a:t>
            </a:r>
            <a:r>
              <a:rPr lang="en-GB" altLang="en-US" sz="1800" dirty="0"/>
              <a:t>rolling out of tools and results within the network of the Red Cross and relevant partners</a:t>
            </a:r>
          </a:p>
          <a:p>
            <a:pPr marL="342900" indent="-342900">
              <a:buFontTx/>
              <a:buChar char="•"/>
            </a:pPr>
            <a:endParaRPr lang="en-GB" altLang="en-US" sz="1800" dirty="0"/>
          </a:p>
          <a:p>
            <a:pPr lvl="0">
              <a:buNone/>
            </a:pPr>
            <a:endParaRPr lang="en-US" sz="1800" dirty="0"/>
          </a:p>
          <a:p>
            <a:pPr lvl="0">
              <a:buNone/>
            </a:pP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DFB2-707F-428D-9C10-C0E3E0DA7DA1}" type="datetime1">
              <a:rPr lang="fr-FR" smtClean="0"/>
              <a:pPr/>
              <a:t>12/01/2017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372164" y="6554344"/>
            <a:ext cx="359080" cy="184666"/>
          </a:xfrm>
        </p:spPr>
        <p:txBody>
          <a:bodyPr/>
          <a:lstStyle/>
          <a:p>
            <a:fld id="{B6F15528-21DE-4FAA-801E-634DDDAF4B2B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26" name="Titre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Merci </a:t>
            </a:r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fr-FR" dirty="0"/>
              <a:t>Important dates and </a:t>
            </a:r>
            <a:r>
              <a:rPr lang="fr-FR" dirty="0" err="1"/>
              <a:t>events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2439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611560" y="1412777"/>
            <a:ext cx="7920880" cy="4608315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fr-FR" sz="1900" dirty="0"/>
          </a:p>
          <a:p>
            <a:pPr lvl="0">
              <a:buNone/>
            </a:pPr>
            <a:endParaRPr lang="fr-FR" sz="1900" dirty="0"/>
          </a:p>
          <a:p>
            <a:pPr lvl="0">
              <a:buNone/>
            </a:pPr>
            <a:endParaRPr lang="fr-FR" sz="1900" dirty="0"/>
          </a:p>
          <a:p>
            <a:pPr lvl="0" algn="ctr">
              <a:buNone/>
            </a:pPr>
            <a:r>
              <a:rPr lang="fr-FR" sz="4800" dirty="0"/>
              <a:t>MERCI !!!</a:t>
            </a:r>
          </a:p>
          <a:p>
            <a:pPr lvl="0" algn="l">
              <a:buNone/>
            </a:pPr>
            <a:endParaRPr lang="fr-FR" sz="1200" dirty="0"/>
          </a:p>
          <a:p>
            <a:pPr lvl="0" algn="l">
              <a:buNone/>
            </a:pPr>
            <a:endParaRPr lang="fr-FR" sz="1200" dirty="0"/>
          </a:p>
          <a:p>
            <a:pPr lvl="0" algn="l">
              <a:buNone/>
            </a:pPr>
            <a:endParaRPr lang="fr-FR" sz="1200" dirty="0"/>
          </a:p>
          <a:p>
            <a:pPr lvl="0" algn="l">
              <a:buNone/>
            </a:pPr>
            <a:endParaRPr lang="fr-FR" sz="1200" dirty="0"/>
          </a:p>
          <a:p>
            <a:pPr lvl="0" algn="l">
              <a:buNone/>
            </a:pPr>
            <a:endParaRPr lang="fr-FR" sz="1200" dirty="0"/>
          </a:p>
          <a:p>
            <a:pPr lvl="0" algn="l">
              <a:buNone/>
            </a:pPr>
            <a:endParaRPr lang="fr-FR" sz="1200" dirty="0"/>
          </a:p>
          <a:p>
            <a:pPr lvl="0" algn="l">
              <a:buNone/>
            </a:pPr>
            <a:endParaRPr lang="fr-FR" sz="1200" dirty="0"/>
          </a:p>
          <a:p>
            <a:pPr lvl="0" algn="l">
              <a:buNone/>
            </a:pPr>
            <a:r>
              <a:rPr lang="fr-FR" sz="1200" dirty="0">
                <a:hlinkClick r:id="rId2"/>
              </a:rPr>
              <a:t>hripsime.torossian@croix-rouge.fr</a:t>
            </a:r>
          </a:p>
          <a:p>
            <a:pPr lvl="0" algn="l">
              <a:buNone/>
            </a:pPr>
            <a:r>
              <a:rPr lang="fr-FR" sz="1200" dirty="0">
                <a:hlinkClick r:id="rId2"/>
              </a:rPr>
              <a:t>lorenzo.massucchielli@cri.it</a:t>
            </a:r>
            <a:r>
              <a:rPr lang="fr-FR" sz="1200" dirty="0"/>
              <a:t>  </a:t>
            </a:r>
          </a:p>
          <a:p>
            <a:pPr lvl="0" algn="l">
              <a:buNone/>
            </a:pPr>
            <a:r>
              <a:rPr lang="fr-FR" sz="1200" dirty="0">
                <a:hlinkClick r:id="rId3"/>
              </a:rPr>
              <a:t>lucie.leblond@redcross.eu</a:t>
            </a:r>
            <a:r>
              <a:rPr lang="fr-FR" sz="1200" dirty="0"/>
              <a:t> 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DFB2-707F-428D-9C10-C0E3E0DA7DA1}" type="datetime1">
              <a:rPr lang="fr-FR" smtClean="0"/>
              <a:pPr/>
              <a:t>12/01/2017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372164" y="6554344"/>
            <a:ext cx="359080" cy="184666"/>
          </a:xfrm>
        </p:spPr>
        <p:txBody>
          <a:bodyPr/>
          <a:lstStyle/>
          <a:p>
            <a:fld id="{B6F15528-21DE-4FAA-801E-634DDDAF4B2B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26" name="Titre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Merci </a:t>
            </a:r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2016463"/>
      </p:ext>
    </p:extLst>
  </p:cSld>
  <p:clrMapOvr>
    <a:masterClrMapping/>
  </p:clrMapOvr>
</p:sld>
</file>

<file path=ppt/theme/theme1.xml><?xml version="1.0" encoding="utf-8"?>
<a:theme xmlns:a="http://schemas.openxmlformats.org/drawingml/2006/main" name="MERCI_CA_HT_2016">
  <a:themeElements>
    <a:clrScheme name="Coixrouge-02">
      <a:dk1>
        <a:sysClr val="windowText" lastClr="000000"/>
      </a:dk1>
      <a:lt1>
        <a:sysClr val="window" lastClr="FFFFFF"/>
      </a:lt1>
      <a:dk2>
        <a:srgbClr val="44546A"/>
      </a:dk2>
      <a:lt2>
        <a:srgbClr val="00586B"/>
      </a:lt2>
      <a:accent1>
        <a:srgbClr val="E7E7E5"/>
      </a:accent1>
      <a:accent2>
        <a:srgbClr val="657385"/>
      </a:accent2>
      <a:accent3>
        <a:srgbClr val="BBCE00"/>
      </a:accent3>
      <a:accent4>
        <a:srgbClr val="E7E7E5"/>
      </a:accent4>
      <a:accent5>
        <a:srgbClr val="616E7F"/>
      </a:accent5>
      <a:accent6>
        <a:srgbClr val="E7E7E5"/>
      </a:accent6>
      <a:hlink>
        <a:srgbClr val="0563C1"/>
      </a:hlink>
      <a:folHlink>
        <a:srgbClr val="954F72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MERCI_CA_HT_2016</Template>
  <TotalTime>767</TotalTime>
  <Words>344</Words>
  <Application>Microsoft Office PowerPoint</Application>
  <PresentationFormat>On-screen Show (4:3)</PresentationFormat>
  <Paragraphs>77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Arial</vt:lpstr>
      <vt:lpstr>Calibri</vt:lpstr>
      <vt:lpstr>Calibri Light</vt:lpstr>
      <vt:lpstr>Wingdings</vt:lpstr>
      <vt:lpstr>MERCI_CA_HT_2016</vt:lpstr>
      <vt:lpstr>PowerPoint Presentation</vt:lpstr>
      <vt:lpstr>MERCI </vt:lpstr>
      <vt:lpstr>MERCI </vt:lpstr>
      <vt:lpstr>merci</vt:lpstr>
      <vt:lpstr>Merci </vt:lpstr>
      <vt:lpstr>Merci </vt:lpstr>
    </vt:vector>
  </TitlesOfParts>
  <Company>Croix-Rouge française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Master</dc:creator>
  <cp:lastModifiedBy>Lucie Leblond</cp:lastModifiedBy>
  <cp:revision>24</cp:revision>
  <dcterms:created xsi:type="dcterms:W3CDTF">2017-01-04T10:52:19Z</dcterms:created>
  <dcterms:modified xsi:type="dcterms:W3CDTF">2017-01-12T12:55:27Z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2016-05-20T00:00:00Z</vt:filetime>
  </property>
  <property fmtid="{D5CDD505-2E9C-101B-9397-08002B2CF9AE}" pid="3" name="Creator">
    <vt:lpwstr>Adobe InDesign CC 2014 (Macintosh)</vt:lpwstr>
  </property>
  <property fmtid="{D5CDD505-2E9C-101B-9397-08002B2CF9AE}" pid="4" name="LastSaved">
    <vt:filetime>2016-05-25T00:00:00Z</vt:filetime>
  </property>
</Properties>
</file>