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4" r:id="rId3"/>
    <p:sldId id="265" r:id="rId4"/>
    <p:sldId id="257" r:id="rId5"/>
    <p:sldId id="258" r:id="rId6"/>
    <p:sldId id="262" r:id="rId7"/>
    <p:sldId id="263" r:id="rId8"/>
    <p:sldId id="266" r:id="rId9"/>
    <p:sldId id="267" r:id="rId10"/>
    <p:sldId id="268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995" autoAdjust="0"/>
  </p:normalViewPr>
  <p:slideViewPr>
    <p:cSldViewPr>
      <p:cViewPr>
        <p:scale>
          <a:sx n="100" d="100"/>
          <a:sy n="100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CFBCCB-BF21-4884-98D8-9FD6CDAC7DDC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F28CC16-B828-4F55-B162-8EDB39539F2D}">
      <dgm:prSet phldrT="[Text]" custT="1"/>
      <dgm:spPr/>
      <dgm:t>
        <a:bodyPr/>
        <a:lstStyle/>
        <a:p>
          <a:r>
            <a:rPr lang="en-GB" sz="1600" b="1" dirty="0" smtClean="0"/>
            <a:t>Workshop: design pilot tool &amp; impact assessment Amadora, May 17</a:t>
          </a:r>
          <a:endParaRPr lang="en-GB" sz="1600" b="1" dirty="0"/>
        </a:p>
      </dgm:t>
    </dgm:pt>
    <dgm:pt modelId="{1615152F-471E-4089-BAD4-5F0F37DFAC58}" type="parTrans" cxnId="{6570F8E8-9D55-4970-BB1E-23F78275744D}">
      <dgm:prSet/>
      <dgm:spPr/>
      <dgm:t>
        <a:bodyPr/>
        <a:lstStyle/>
        <a:p>
          <a:endParaRPr lang="en-GB"/>
        </a:p>
      </dgm:t>
    </dgm:pt>
    <dgm:pt modelId="{50970CD5-D49C-4BDC-AAB2-F3942F19EC59}" type="sibTrans" cxnId="{6570F8E8-9D55-4970-BB1E-23F78275744D}">
      <dgm:prSet/>
      <dgm:spPr/>
      <dgm:t>
        <a:bodyPr/>
        <a:lstStyle/>
        <a:p>
          <a:endParaRPr lang="en-GB"/>
        </a:p>
      </dgm:t>
    </dgm:pt>
    <dgm:pt modelId="{C5BA753D-AC6A-4E6B-8059-DA8DC54EFCA8}">
      <dgm:prSet phldrT="[Text]" custT="1"/>
      <dgm:spPr/>
      <dgm:t>
        <a:bodyPr/>
        <a:lstStyle/>
        <a:p>
          <a:r>
            <a:rPr lang="en-GB" sz="1600" b="1" dirty="0" smtClean="0"/>
            <a:t>Peer review Viggiano summer 17</a:t>
          </a:r>
          <a:endParaRPr lang="en-GB" sz="1600" b="1" dirty="0"/>
        </a:p>
      </dgm:t>
    </dgm:pt>
    <dgm:pt modelId="{CAB302B5-9549-4A8A-9E76-ACDE5576FD81}" type="parTrans" cxnId="{49BB1D92-41DC-4927-8984-63B3353CBF3A}">
      <dgm:prSet/>
      <dgm:spPr/>
      <dgm:t>
        <a:bodyPr/>
        <a:lstStyle/>
        <a:p>
          <a:endParaRPr lang="en-GB"/>
        </a:p>
      </dgm:t>
    </dgm:pt>
    <dgm:pt modelId="{F66AD583-CB49-4839-8DA2-C68AF938B6B2}" type="sibTrans" cxnId="{49BB1D92-41DC-4927-8984-63B3353CBF3A}">
      <dgm:prSet/>
      <dgm:spPr/>
      <dgm:t>
        <a:bodyPr/>
        <a:lstStyle/>
        <a:p>
          <a:endParaRPr lang="en-GB"/>
        </a:p>
      </dgm:t>
    </dgm:pt>
    <dgm:pt modelId="{5F38B3AC-D89A-4A95-A8FB-78BCEAF5EDA0}">
      <dgm:prSet phldrT="[Text]" custT="1"/>
      <dgm:spPr/>
      <dgm:t>
        <a:bodyPr/>
        <a:lstStyle/>
        <a:p>
          <a:r>
            <a:rPr lang="en-GB" sz="1600" b="1" dirty="0" smtClean="0"/>
            <a:t>Workshop: review peer review &amp; impact, Salford, Nov 17</a:t>
          </a:r>
          <a:endParaRPr lang="en-GB" sz="1600" b="1" dirty="0"/>
        </a:p>
      </dgm:t>
    </dgm:pt>
    <dgm:pt modelId="{581278CB-AB77-4C66-8FD9-284E9B6E8ED5}" type="parTrans" cxnId="{2ECA748A-A3E4-4DA1-BE8E-0E6B58CF49FD}">
      <dgm:prSet/>
      <dgm:spPr/>
      <dgm:t>
        <a:bodyPr/>
        <a:lstStyle/>
        <a:p>
          <a:endParaRPr lang="en-GB"/>
        </a:p>
      </dgm:t>
    </dgm:pt>
    <dgm:pt modelId="{B79D55DA-3065-4DD2-96C4-89853FE95D0E}" type="sibTrans" cxnId="{2ECA748A-A3E4-4DA1-BE8E-0E6B58CF49FD}">
      <dgm:prSet/>
      <dgm:spPr/>
      <dgm:t>
        <a:bodyPr/>
        <a:lstStyle/>
        <a:p>
          <a:endParaRPr lang="en-GB"/>
        </a:p>
      </dgm:t>
    </dgm:pt>
    <dgm:pt modelId="{BCD93F74-C414-42A5-8980-115FB0C44AF1}">
      <dgm:prSet phldrT="[Text]" custT="1"/>
      <dgm:spPr/>
      <dgm:t>
        <a:bodyPr/>
        <a:lstStyle/>
        <a:p>
          <a:r>
            <a:rPr lang="en-GB" sz="1600" b="1" dirty="0" smtClean="0"/>
            <a:t>Peer review Salford and Amadora, spring 18</a:t>
          </a:r>
          <a:endParaRPr lang="en-GB" sz="1600" b="1" dirty="0"/>
        </a:p>
      </dgm:t>
    </dgm:pt>
    <dgm:pt modelId="{44A32C5C-E74D-484F-9752-0BEF4D095931}" type="parTrans" cxnId="{9104A3DA-7BB4-4791-A6D4-08445E9A09AD}">
      <dgm:prSet/>
      <dgm:spPr/>
      <dgm:t>
        <a:bodyPr/>
        <a:lstStyle/>
        <a:p>
          <a:endParaRPr lang="en-GB"/>
        </a:p>
      </dgm:t>
    </dgm:pt>
    <dgm:pt modelId="{996752D2-F5AE-4011-922F-DC6CD1931B43}" type="sibTrans" cxnId="{9104A3DA-7BB4-4791-A6D4-08445E9A09AD}">
      <dgm:prSet/>
      <dgm:spPr/>
      <dgm:t>
        <a:bodyPr/>
        <a:lstStyle/>
        <a:p>
          <a:endParaRPr lang="en-GB"/>
        </a:p>
      </dgm:t>
    </dgm:pt>
    <dgm:pt modelId="{CD9B3153-F553-4285-8BE7-E7B0E9F62706}">
      <dgm:prSet phldrT="[Text]" custT="1"/>
      <dgm:spPr/>
      <dgm:t>
        <a:bodyPr/>
        <a:lstStyle/>
        <a:p>
          <a:r>
            <a:rPr lang="en-GB" sz="1600" b="1" dirty="0" smtClean="0"/>
            <a:t>Master </a:t>
          </a:r>
          <a:r>
            <a:rPr lang="en-GB" sz="1600" b="1" dirty="0" smtClean="0"/>
            <a:t>classes </a:t>
          </a:r>
          <a:r>
            <a:rPr lang="en-GB" sz="1600" b="1" dirty="0" smtClean="0"/>
            <a:t>Helsinki and Paris, autumn 18</a:t>
          </a:r>
          <a:endParaRPr lang="en-GB" sz="1600" b="1" dirty="0"/>
        </a:p>
      </dgm:t>
    </dgm:pt>
    <dgm:pt modelId="{43FCD758-8D79-4AC3-8B24-5BA9AE34F47C}" type="parTrans" cxnId="{4FEB62CE-5F4A-4087-9FA7-737ABB40F6B9}">
      <dgm:prSet/>
      <dgm:spPr/>
      <dgm:t>
        <a:bodyPr/>
        <a:lstStyle/>
        <a:p>
          <a:endParaRPr lang="en-GB"/>
        </a:p>
      </dgm:t>
    </dgm:pt>
    <dgm:pt modelId="{501EA6D7-B8D0-4F9D-83DF-53D0D24D2881}" type="sibTrans" cxnId="{4FEB62CE-5F4A-4087-9FA7-737ABB40F6B9}">
      <dgm:prSet/>
      <dgm:spPr/>
      <dgm:t>
        <a:bodyPr/>
        <a:lstStyle/>
        <a:p>
          <a:endParaRPr lang="en-GB"/>
        </a:p>
      </dgm:t>
    </dgm:pt>
    <dgm:pt modelId="{8CC57B61-CD53-476B-BDDB-53E52A385A6E}">
      <dgm:prSet phldrT="[Text]" custT="1"/>
      <dgm:spPr/>
      <dgm:t>
        <a:bodyPr/>
        <a:lstStyle/>
        <a:p>
          <a:r>
            <a:rPr lang="en-GB" sz="1600" b="1" dirty="0" smtClean="0"/>
            <a:t>Workshop: finalise peer review tool &amp; impact assessment Geneva, Sept 18  </a:t>
          </a:r>
          <a:endParaRPr lang="en-GB" sz="1600" b="1" dirty="0"/>
        </a:p>
      </dgm:t>
    </dgm:pt>
    <dgm:pt modelId="{05CB72F6-123E-4519-BF5C-A64C8ED963B6}" type="parTrans" cxnId="{D3213095-7F95-4911-9D2D-F1E06D4EAFED}">
      <dgm:prSet/>
      <dgm:spPr/>
      <dgm:t>
        <a:bodyPr/>
        <a:lstStyle/>
        <a:p>
          <a:endParaRPr lang="en-GB"/>
        </a:p>
      </dgm:t>
    </dgm:pt>
    <dgm:pt modelId="{1024E1D4-E4D8-43B2-9AB5-7771D30AEF4D}" type="sibTrans" cxnId="{D3213095-7F95-4911-9D2D-F1E06D4EAFED}">
      <dgm:prSet/>
      <dgm:spPr/>
      <dgm:t>
        <a:bodyPr/>
        <a:lstStyle/>
        <a:p>
          <a:endParaRPr lang="en-GB"/>
        </a:p>
      </dgm:t>
    </dgm:pt>
    <dgm:pt modelId="{7C604927-2B71-4D23-9C6A-A460EF74AFA9}" type="pres">
      <dgm:prSet presAssocID="{75CFBCCB-BF21-4884-98D8-9FD6CDAC7DDC}" presName="Name0" presStyleCnt="0">
        <dgm:presLayoutVars>
          <dgm:dir/>
          <dgm:resizeHandles val="exact"/>
        </dgm:presLayoutVars>
      </dgm:prSet>
      <dgm:spPr/>
    </dgm:pt>
    <dgm:pt modelId="{7CA69365-8437-4B3F-B453-FC07084E95B9}" type="pres">
      <dgm:prSet presAssocID="{75CFBCCB-BF21-4884-98D8-9FD6CDAC7DDC}" presName="arrow" presStyleLbl="bgShp" presStyleIdx="0" presStyleCnt="1" custLinFactNeighborX="-3509" custLinFactNeighborY="1389"/>
      <dgm:spPr/>
    </dgm:pt>
    <dgm:pt modelId="{59097C95-8A8D-4943-ADCA-DE4E8555ECD3}" type="pres">
      <dgm:prSet presAssocID="{75CFBCCB-BF21-4884-98D8-9FD6CDAC7DDC}" presName="points" presStyleCnt="0"/>
      <dgm:spPr/>
    </dgm:pt>
    <dgm:pt modelId="{BD5BE277-C52C-42CB-A1E5-5B14478EB225}" type="pres">
      <dgm:prSet presAssocID="{7F28CC16-B828-4F55-B162-8EDB39539F2D}" presName="compositeA" presStyleCnt="0"/>
      <dgm:spPr/>
    </dgm:pt>
    <dgm:pt modelId="{12875623-D929-4CD4-83CF-9C83CF89E42B}" type="pres">
      <dgm:prSet presAssocID="{7F28CC16-B828-4F55-B162-8EDB39539F2D}" presName="textA" presStyleLbl="revTx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8A344FF-7622-453C-B0E8-DAD27945B6AE}" type="pres">
      <dgm:prSet presAssocID="{7F28CC16-B828-4F55-B162-8EDB39539F2D}" presName="circleA" presStyleLbl="node1" presStyleIdx="0" presStyleCnt="6"/>
      <dgm:spPr/>
    </dgm:pt>
    <dgm:pt modelId="{47ED01D2-00B4-4228-A5F5-FD6C8E454451}" type="pres">
      <dgm:prSet presAssocID="{7F28CC16-B828-4F55-B162-8EDB39539F2D}" presName="spaceA" presStyleCnt="0"/>
      <dgm:spPr/>
    </dgm:pt>
    <dgm:pt modelId="{87970DA3-3498-4CA8-AF39-174BAFEAC679}" type="pres">
      <dgm:prSet presAssocID="{50970CD5-D49C-4BDC-AAB2-F3942F19EC59}" presName="space" presStyleCnt="0"/>
      <dgm:spPr/>
    </dgm:pt>
    <dgm:pt modelId="{FD3178B8-06B7-4EBD-BDBD-63A33645F938}" type="pres">
      <dgm:prSet presAssocID="{C5BA753D-AC6A-4E6B-8059-DA8DC54EFCA8}" presName="compositeB" presStyleCnt="0"/>
      <dgm:spPr/>
    </dgm:pt>
    <dgm:pt modelId="{50129C43-2C90-4035-81FE-959E83D6293D}" type="pres">
      <dgm:prSet presAssocID="{C5BA753D-AC6A-4E6B-8059-DA8DC54EFCA8}" presName="textB" presStyleLbl="revTx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A244E80-9DB7-4AA2-8197-67E859162E01}" type="pres">
      <dgm:prSet presAssocID="{C5BA753D-AC6A-4E6B-8059-DA8DC54EFCA8}" presName="circleB" presStyleLbl="node1" presStyleIdx="1" presStyleCnt="6"/>
      <dgm:spPr/>
    </dgm:pt>
    <dgm:pt modelId="{5224AA2C-268F-4BD0-82D7-82EC75067B59}" type="pres">
      <dgm:prSet presAssocID="{C5BA753D-AC6A-4E6B-8059-DA8DC54EFCA8}" presName="spaceB" presStyleCnt="0"/>
      <dgm:spPr/>
    </dgm:pt>
    <dgm:pt modelId="{762F4FE2-45C1-4196-B427-95E33F69564B}" type="pres">
      <dgm:prSet presAssocID="{F66AD583-CB49-4839-8DA2-C68AF938B6B2}" presName="space" presStyleCnt="0"/>
      <dgm:spPr/>
    </dgm:pt>
    <dgm:pt modelId="{9E6CA5DD-7565-4B03-96A3-8243188515C2}" type="pres">
      <dgm:prSet presAssocID="{5F38B3AC-D89A-4A95-A8FB-78BCEAF5EDA0}" presName="compositeA" presStyleCnt="0"/>
      <dgm:spPr/>
    </dgm:pt>
    <dgm:pt modelId="{7FAEFD79-674D-4600-8D0A-3ABD5015A5D3}" type="pres">
      <dgm:prSet presAssocID="{5F38B3AC-D89A-4A95-A8FB-78BCEAF5EDA0}" presName="textA" presStyleLbl="revTx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EF4407A-89F1-4670-BD2E-C4D14B3D9447}" type="pres">
      <dgm:prSet presAssocID="{5F38B3AC-D89A-4A95-A8FB-78BCEAF5EDA0}" presName="circleA" presStyleLbl="node1" presStyleIdx="2" presStyleCnt="6"/>
      <dgm:spPr/>
    </dgm:pt>
    <dgm:pt modelId="{503D8217-85F5-407D-9561-BCBE9BFFA6E9}" type="pres">
      <dgm:prSet presAssocID="{5F38B3AC-D89A-4A95-A8FB-78BCEAF5EDA0}" presName="spaceA" presStyleCnt="0"/>
      <dgm:spPr/>
    </dgm:pt>
    <dgm:pt modelId="{1D33E78C-3064-4592-A4BE-055806711B87}" type="pres">
      <dgm:prSet presAssocID="{B79D55DA-3065-4DD2-96C4-89853FE95D0E}" presName="space" presStyleCnt="0"/>
      <dgm:spPr/>
    </dgm:pt>
    <dgm:pt modelId="{26550FE8-E0E8-44A4-8A35-DA3CA95B2C24}" type="pres">
      <dgm:prSet presAssocID="{BCD93F74-C414-42A5-8980-115FB0C44AF1}" presName="compositeB" presStyleCnt="0"/>
      <dgm:spPr/>
    </dgm:pt>
    <dgm:pt modelId="{E7EDDFF7-5004-4AFF-A4F6-58B1A3459EA1}" type="pres">
      <dgm:prSet presAssocID="{BCD93F74-C414-42A5-8980-115FB0C44AF1}" presName="textB" presStyleLbl="revTx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501405A-73C0-46EF-934B-163395807E52}" type="pres">
      <dgm:prSet presAssocID="{BCD93F74-C414-42A5-8980-115FB0C44AF1}" presName="circleB" presStyleLbl="node1" presStyleIdx="3" presStyleCnt="6"/>
      <dgm:spPr/>
    </dgm:pt>
    <dgm:pt modelId="{3402E83C-E140-48D7-8BD2-30D3B0141FB2}" type="pres">
      <dgm:prSet presAssocID="{BCD93F74-C414-42A5-8980-115FB0C44AF1}" presName="spaceB" presStyleCnt="0"/>
      <dgm:spPr/>
    </dgm:pt>
    <dgm:pt modelId="{535F6262-2190-4C1E-BD30-55E8E38A2E7F}" type="pres">
      <dgm:prSet presAssocID="{996752D2-F5AE-4011-922F-DC6CD1931B43}" presName="space" presStyleCnt="0"/>
      <dgm:spPr/>
    </dgm:pt>
    <dgm:pt modelId="{8995B98F-00A8-44E8-88B6-E3CC9B14CAB5}" type="pres">
      <dgm:prSet presAssocID="{8CC57B61-CD53-476B-BDDB-53E52A385A6E}" presName="compositeA" presStyleCnt="0"/>
      <dgm:spPr/>
    </dgm:pt>
    <dgm:pt modelId="{62CB2F29-6EA0-4FF6-BFC7-572103AA62E4}" type="pres">
      <dgm:prSet presAssocID="{8CC57B61-CD53-476B-BDDB-53E52A385A6E}" presName="textA" presStyleLbl="revTx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3379BC7-5FBD-4653-8244-AD717DEBD776}" type="pres">
      <dgm:prSet presAssocID="{8CC57B61-CD53-476B-BDDB-53E52A385A6E}" presName="circleA" presStyleLbl="node1" presStyleIdx="4" presStyleCnt="6"/>
      <dgm:spPr/>
    </dgm:pt>
    <dgm:pt modelId="{CE1E37F6-7CBC-4662-9BAF-DC72FC008329}" type="pres">
      <dgm:prSet presAssocID="{8CC57B61-CD53-476B-BDDB-53E52A385A6E}" presName="spaceA" presStyleCnt="0"/>
      <dgm:spPr/>
    </dgm:pt>
    <dgm:pt modelId="{5C8AAE65-5469-4E49-BACA-6D734CD242D8}" type="pres">
      <dgm:prSet presAssocID="{1024E1D4-E4D8-43B2-9AB5-7771D30AEF4D}" presName="space" presStyleCnt="0"/>
      <dgm:spPr/>
    </dgm:pt>
    <dgm:pt modelId="{7DF0B8B2-017E-41C3-94EF-75A3B04F5016}" type="pres">
      <dgm:prSet presAssocID="{CD9B3153-F553-4285-8BE7-E7B0E9F62706}" presName="compositeB" presStyleCnt="0"/>
      <dgm:spPr/>
    </dgm:pt>
    <dgm:pt modelId="{4E79F516-E437-42BE-BEB8-A9ED46FEB127}" type="pres">
      <dgm:prSet presAssocID="{CD9B3153-F553-4285-8BE7-E7B0E9F62706}" presName="textB" presStyleLbl="revTx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8AA6A3-36CC-41B6-BAD7-09968A8EEA58}" type="pres">
      <dgm:prSet presAssocID="{CD9B3153-F553-4285-8BE7-E7B0E9F62706}" presName="circleB" presStyleLbl="node1" presStyleIdx="5" presStyleCnt="6"/>
      <dgm:spPr/>
    </dgm:pt>
    <dgm:pt modelId="{12F3A4CE-97DD-4886-ADE5-534ED1767945}" type="pres">
      <dgm:prSet presAssocID="{CD9B3153-F553-4285-8BE7-E7B0E9F62706}" presName="spaceB" presStyleCnt="0"/>
      <dgm:spPr/>
    </dgm:pt>
  </dgm:ptLst>
  <dgm:cxnLst>
    <dgm:cxn modelId="{2D804127-16F4-494B-B4A1-590CCDE49F22}" type="presOf" srcId="{75CFBCCB-BF21-4884-98D8-9FD6CDAC7DDC}" destId="{7C604927-2B71-4D23-9C6A-A460EF74AFA9}" srcOrd="0" destOrd="0" presId="urn:microsoft.com/office/officeart/2005/8/layout/hProcess11"/>
    <dgm:cxn modelId="{49BB1D92-41DC-4927-8984-63B3353CBF3A}" srcId="{75CFBCCB-BF21-4884-98D8-9FD6CDAC7DDC}" destId="{C5BA753D-AC6A-4E6B-8059-DA8DC54EFCA8}" srcOrd="1" destOrd="0" parTransId="{CAB302B5-9549-4A8A-9E76-ACDE5576FD81}" sibTransId="{F66AD583-CB49-4839-8DA2-C68AF938B6B2}"/>
    <dgm:cxn modelId="{99F8FF14-A558-4E87-A00B-51A89A96E76C}" type="presOf" srcId="{CD9B3153-F553-4285-8BE7-E7B0E9F62706}" destId="{4E79F516-E437-42BE-BEB8-A9ED46FEB127}" srcOrd="0" destOrd="0" presId="urn:microsoft.com/office/officeart/2005/8/layout/hProcess11"/>
    <dgm:cxn modelId="{2ECA748A-A3E4-4DA1-BE8E-0E6B58CF49FD}" srcId="{75CFBCCB-BF21-4884-98D8-9FD6CDAC7DDC}" destId="{5F38B3AC-D89A-4A95-A8FB-78BCEAF5EDA0}" srcOrd="2" destOrd="0" parTransId="{581278CB-AB77-4C66-8FD9-284E9B6E8ED5}" sibTransId="{B79D55DA-3065-4DD2-96C4-89853FE95D0E}"/>
    <dgm:cxn modelId="{9104A3DA-7BB4-4791-A6D4-08445E9A09AD}" srcId="{75CFBCCB-BF21-4884-98D8-9FD6CDAC7DDC}" destId="{BCD93F74-C414-42A5-8980-115FB0C44AF1}" srcOrd="3" destOrd="0" parTransId="{44A32C5C-E74D-484F-9752-0BEF4D095931}" sibTransId="{996752D2-F5AE-4011-922F-DC6CD1931B43}"/>
    <dgm:cxn modelId="{26D1A0BE-38D4-422A-9E1B-EA13AE972DC1}" type="presOf" srcId="{8CC57B61-CD53-476B-BDDB-53E52A385A6E}" destId="{62CB2F29-6EA0-4FF6-BFC7-572103AA62E4}" srcOrd="0" destOrd="0" presId="urn:microsoft.com/office/officeart/2005/8/layout/hProcess11"/>
    <dgm:cxn modelId="{DF149CDD-B4AA-4F12-8D20-A25D01EC2FA5}" type="presOf" srcId="{BCD93F74-C414-42A5-8980-115FB0C44AF1}" destId="{E7EDDFF7-5004-4AFF-A4F6-58B1A3459EA1}" srcOrd="0" destOrd="0" presId="urn:microsoft.com/office/officeart/2005/8/layout/hProcess11"/>
    <dgm:cxn modelId="{6570F8E8-9D55-4970-BB1E-23F78275744D}" srcId="{75CFBCCB-BF21-4884-98D8-9FD6CDAC7DDC}" destId="{7F28CC16-B828-4F55-B162-8EDB39539F2D}" srcOrd="0" destOrd="0" parTransId="{1615152F-471E-4089-BAD4-5F0F37DFAC58}" sibTransId="{50970CD5-D49C-4BDC-AAB2-F3942F19EC59}"/>
    <dgm:cxn modelId="{4FEB62CE-5F4A-4087-9FA7-737ABB40F6B9}" srcId="{75CFBCCB-BF21-4884-98D8-9FD6CDAC7DDC}" destId="{CD9B3153-F553-4285-8BE7-E7B0E9F62706}" srcOrd="5" destOrd="0" parTransId="{43FCD758-8D79-4AC3-8B24-5BA9AE34F47C}" sibTransId="{501EA6D7-B8D0-4F9D-83DF-53D0D24D2881}"/>
    <dgm:cxn modelId="{D3213095-7F95-4911-9D2D-F1E06D4EAFED}" srcId="{75CFBCCB-BF21-4884-98D8-9FD6CDAC7DDC}" destId="{8CC57B61-CD53-476B-BDDB-53E52A385A6E}" srcOrd="4" destOrd="0" parTransId="{05CB72F6-123E-4519-BF5C-A64C8ED963B6}" sibTransId="{1024E1D4-E4D8-43B2-9AB5-7771D30AEF4D}"/>
    <dgm:cxn modelId="{51C842ED-6005-4118-83F2-B5313F32CA45}" type="presOf" srcId="{C5BA753D-AC6A-4E6B-8059-DA8DC54EFCA8}" destId="{50129C43-2C90-4035-81FE-959E83D6293D}" srcOrd="0" destOrd="0" presId="urn:microsoft.com/office/officeart/2005/8/layout/hProcess11"/>
    <dgm:cxn modelId="{DA45B0A8-B3D0-4CF1-9842-87714808849A}" type="presOf" srcId="{7F28CC16-B828-4F55-B162-8EDB39539F2D}" destId="{12875623-D929-4CD4-83CF-9C83CF89E42B}" srcOrd="0" destOrd="0" presId="urn:microsoft.com/office/officeart/2005/8/layout/hProcess11"/>
    <dgm:cxn modelId="{09273469-4FE9-480B-ABB5-13E9D18EE6E6}" type="presOf" srcId="{5F38B3AC-D89A-4A95-A8FB-78BCEAF5EDA0}" destId="{7FAEFD79-674D-4600-8D0A-3ABD5015A5D3}" srcOrd="0" destOrd="0" presId="urn:microsoft.com/office/officeart/2005/8/layout/hProcess11"/>
    <dgm:cxn modelId="{C2CF2F9C-6288-403F-BD77-FD4B42522ABF}" type="presParOf" srcId="{7C604927-2B71-4D23-9C6A-A460EF74AFA9}" destId="{7CA69365-8437-4B3F-B453-FC07084E95B9}" srcOrd="0" destOrd="0" presId="urn:microsoft.com/office/officeart/2005/8/layout/hProcess11"/>
    <dgm:cxn modelId="{D6A1E39A-858D-4615-9C9D-AD7D4F85CFC2}" type="presParOf" srcId="{7C604927-2B71-4D23-9C6A-A460EF74AFA9}" destId="{59097C95-8A8D-4943-ADCA-DE4E8555ECD3}" srcOrd="1" destOrd="0" presId="urn:microsoft.com/office/officeart/2005/8/layout/hProcess11"/>
    <dgm:cxn modelId="{5FA47887-5569-46F5-B5D3-117E9A037AA4}" type="presParOf" srcId="{59097C95-8A8D-4943-ADCA-DE4E8555ECD3}" destId="{BD5BE277-C52C-42CB-A1E5-5B14478EB225}" srcOrd="0" destOrd="0" presId="urn:microsoft.com/office/officeart/2005/8/layout/hProcess11"/>
    <dgm:cxn modelId="{4BF3E07D-9BEA-4902-99BC-6374CE88A729}" type="presParOf" srcId="{BD5BE277-C52C-42CB-A1E5-5B14478EB225}" destId="{12875623-D929-4CD4-83CF-9C83CF89E42B}" srcOrd="0" destOrd="0" presId="urn:microsoft.com/office/officeart/2005/8/layout/hProcess11"/>
    <dgm:cxn modelId="{C2AA193B-F004-453E-BCE7-6C8A7665AA41}" type="presParOf" srcId="{BD5BE277-C52C-42CB-A1E5-5B14478EB225}" destId="{28A344FF-7622-453C-B0E8-DAD27945B6AE}" srcOrd="1" destOrd="0" presId="urn:microsoft.com/office/officeart/2005/8/layout/hProcess11"/>
    <dgm:cxn modelId="{24D37FDB-9C1A-4FD8-BCC4-DBB56AF1C604}" type="presParOf" srcId="{BD5BE277-C52C-42CB-A1E5-5B14478EB225}" destId="{47ED01D2-00B4-4228-A5F5-FD6C8E454451}" srcOrd="2" destOrd="0" presId="urn:microsoft.com/office/officeart/2005/8/layout/hProcess11"/>
    <dgm:cxn modelId="{69721011-B276-4F76-8998-20B705BF0026}" type="presParOf" srcId="{59097C95-8A8D-4943-ADCA-DE4E8555ECD3}" destId="{87970DA3-3498-4CA8-AF39-174BAFEAC679}" srcOrd="1" destOrd="0" presId="urn:microsoft.com/office/officeart/2005/8/layout/hProcess11"/>
    <dgm:cxn modelId="{BDD4D756-388B-43A9-B80F-089993FEBC54}" type="presParOf" srcId="{59097C95-8A8D-4943-ADCA-DE4E8555ECD3}" destId="{FD3178B8-06B7-4EBD-BDBD-63A33645F938}" srcOrd="2" destOrd="0" presId="urn:microsoft.com/office/officeart/2005/8/layout/hProcess11"/>
    <dgm:cxn modelId="{168531E8-1883-4F60-AA72-21539B7A0D92}" type="presParOf" srcId="{FD3178B8-06B7-4EBD-BDBD-63A33645F938}" destId="{50129C43-2C90-4035-81FE-959E83D6293D}" srcOrd="0" destOrd="0" presId="urn:microsoft.com/office/officeart/2005/8/layout/hProcess11"/>
    <dgm:cxn modelId="{A3BA65B2-1B3E-45DF-A675-753322963451}" type="presParOf" srcId="{FD3178B8-06B7-4EBD-BDBD-63A33645F938}" destId="{5A244E80-9DB7-4AA2-8197-67E859162E01}" srcOrd="1" destOrd="0" presId="urn:microsoft.com/office/officeart/2005/8/layout/hProcess11"/>
    <dgm:cxn modelId="{78DB0A3A-8B96-4378-A364-A07A14F73F1F}" type="presParOf" srcId="{FD3178B8-06B7-4EBD-BDBD-63A33645F938}" destId="{5224AA2C-268F-4BD0-82D7-82EC75067B59}" srcOrd="2" destOrd="0" presId="urn:microsoft.com/office/officeart/2005/8/layout/hProcess11"/>
    <dgm:cxn modelId="{DA2AC9E4-2F0F-46A3-BE89-2823D3E8A89D}" type="presParOf" srcId="{59097C95-8A8D-4943-ADCA-DE4E8555ECD3}" destId="{762F4FE2-45C1-4196-B427-95E33F69564B}" srcOrd="3" destOrd="0" presId="urn:microsoft.com/office/officeart/2005/8/layout/hProcess11"/>
    <dgm:cxn modelId="{C9758441-2583-477B-8728-243CB839AF18}" type="presParOf" srcId="{59097C95-8A8D-4943-ADCA-DE4E8555ECD3}" destId="{9E6CA5DD-7565-4B03-96A3-8243188515C2}" srcOrd="4" destOrd="0" presId="urn:microsoft.com/office/officeart/2005/8/layout/hProcess11"/>
    <dgm:cxn modelId="{EC487E73-9F5D-4FD4-B734-74F0EC966989}" type="presParOf" srcId="{9E6CA5DD-7565-4B03-96A3-8243188515C2}" destId="{7FAEFD79-674D-4600-8D0A-3ABD5015A5D3}" srcOrd="0" destOrd="0" presId="urn:microsoft.com/office/officeart/2005/8/layout/hProcess11"/>
    <dgm:cxn modelId="{3E1683C3-150E-4369-956E-AB814D558B2A}" type="presParOf" srcId="{9E6CA5DD-7565-4B03-96A3-8243188515C2}" destId="{AEF4407A-89F1-4670-BD2E-C4D14B3D9447}" srcOrd="1" destOrd="0" presId="urn:microsoft.com/office/officeart/2005/8/layout/hProcess11"/>
    <dgm:cxn modelId="{D5E2ED15-4D8D-4ED5-94ED-6A7CC4D52477}" type="presParOf" srcId="{9E6CA5DD-7565-4B03-96A3-8243188515C2}" destId="{503D8217-85F5-407D-9561-BCBE9BFFA6E9}" srcOrd="2" destOrd="0" presId="urn:microsoft.com/office/officeart/2005/8/layout/hProcess11"/>
    <dgm:cxn modelId="{385E1BC0-67A8-40C0-80EF-CF7E6730AECF}" type="presParOf" srcId="{59097C95-8A8D-4943-ADCA-DE4E8555ECD3}" destId="{1D33E78C-3064-4592-A4BE-055806711B87}" srcOrd="5" destOrd="0" presId="urn:microsoft.com/office/officeart/2005/8/layout/hProcess11"/>
    <dgm:cxn modelId="{75DC5762-F58E-4A00-8A69-9BBA63A70725}" type="presParOf" srcId="{59097C95-8A8D-4943-ADCA-DE4E8555ECD3}" destId="{26550FE8-E0E8-44A4-8A35-DA3CA95B2C24}" srcOrd="6" destOrd="0" presId="urn:microsoft.com/office/officeart/2005/8/layout/hProcess11"/>
    <dgm:cxn modelId="{D787EF94-A05B-404A-9287-FED025C59363}" type="presParOf" srcId="{26550FE8-E0E8-44A4-8A35-DA3CA95B2C24}" destId="{E7EDDFF7-5004-4AFF-A4F6-58B1A3459EA1}" srcOrd="0" destOrd="0" presId="urn:microsoft.com/office/officeart/2005/8/layout/hProcess11"/>
    <dgm:cxn modelId="{A1742457-9CD3-440D-97F2-2E6296DD6577}" type="presParOf" srcId="{26550FE8-E0E8-44A4-8A35-DA3CA95B2C24}" destId="{9501405A-73C0-46EF-934B-163395807E52}" srcOrd="1" destOrd="0" presId="urn:microsoft.com/office/officeart/2005/8/layout/hProcess11"/>
    <dgm:cxn modelId="{3F4A85DA-30A1-4879-9AB6-CE9ED3C67617}" type="presParOf" srcId="{26550FE8-E0E8-44A4-8A35-DA3CA95B2C24}" destId="{3402E83C-E140-48D7-8BD2-30D3B0141FB2}" srcOrd="2" destOrd="0" presId="urn:microsoft.com/office/officeart/2005/8/layout/hProcess11"/>
    <dgm:cxn modelId="{40C404E6-48F2-4B60-B22A-D9B4C4F4D284}" type="presParOf" srcId="{59097C95-8A8D-4943-ADCA-DE4E8555ECD3}" destId="{535F6262-2190-4C1E-BD30-55E8E38A2E7F}" srcOrd="7" destOrd="0" presId="urn:microsoft.com/office/officeart/2005/8/layout/hProcess11"/>
    <dgm:cxn modelId="{7071E711-FC9E-469C-A988-3FA629A7C77C}" type="presParOf" srcId="{59097C95-8A8D-4943-ADCA-DE4E8555ECD3}" destId="{8995B98F-00A8-44E8-88B6-E3CC9B14CAB5}" srcOrd="8" destOrd="0" presId="urn:microsoft.com/office/officeart/2005/8/layout/hProcess11"/>
    <dgm:cxn modelId="{A6E6161E-3287-4D50-AC66-630F6E6D46BC}" type="presParOf" srcId="{8995B98F-00A8-44E8-88B6-E3CC9B14CAB5}" destId="{62CB2F29-6EA0-4FF6-BFC7-572103AA62E4}" srcOrd="0" destOrd="0" presId="urn:microsoft.com/office/officeart/2005/8/layout/hProcess11"/>
    <dgm:cxn modelId="{7C57CFAF-CB57-492A-B590-9AA19F6A3F28}" type="presParOf" srcId="{8995B98F-00A8-44E8-88B6-E3CC9B14CAB5}" destId="{43379BC7-5FBD-4653-8244-AD717DEBD776}" srcOrd="1" destOrd="0" presId="urn:microsoft.com/office/officeart/2005/8/layout/hProcess11"/>
    <dgm:cxn modelId="{3E6A61AE-AC01-4D38-8049-B984C5BB64E9}" type="presParOf" srcId="{8995B98F-00A8-44E8-88B6-E3CC9B14CAB5}" destId="{CE1E37F6-7CBC-4662-9BAF-DC72FC008329}" srcOrd="2" destOrd="0" presId="urn:microsoft.com/office/officeart/2005/8/layout/hProcess11"/>
    <dgm:cxn modelId="{F3236644-76A1-4B33-9807-A21E6DF22A3E}" type="presParOf" srcId="{59097C95-8A8D-4943-ADCA-DE4E8555ECD3}" destId="{5C8AAE65-5469-4E49-BACA-6D734CD242D8}" srcOrd="9" destOrd="0" presId="urn:microsoft.com/office/officeart/2005/8/layout/hProcess11"/>
    <dgm:cxn modelId="{F4C9993B-E1BC-488F-9ADC-F2769CE96A68}" type="presParOf" srcId="{59097C95-8A8D-4943-ADCA-DE4E8555ECD3}" destId="{7DF0B8B2-017E-41C3-94EF-75A3B04F5016}" srcOrd="10" destOrd="0" presId="urn:microsoft.com/office/officeart/2005/8/layout/hProcess11"/>
    <dgm:cxn modelId="{79E0E044-6123-4CD5-A917-873840D131B0}" type="presParOf" srcId="{7DF0B8B2-017E-41C3-94EF-75A3B04F5016}" destId="{4E79F516-E437-42BE-BEB8-A9ED46FEB127}" srcOrd="0" destOrd="0" presId="urn:microsoft.com/office/officeart/2005/8/layout/hProcess11"/>
    <dgm:cxn modelId="{B5326C64-BF06-4BEB-96FD-B0D80B24396D}" type="presParOf" srcId="{7DF0B8B2-017E-41C3-94EF-75A3B04F5016}" destId="{B88AA6A3-36CC-41B6-BAD7-09968A8EEA58}" srcOrd="1" destOrd="0" presId="urn:microsoft.com/office/officeart/2005/8/layout/hProcess11"/>
    <dgm:cxn modelId="{C92DD5E1-FD2F-4306-BA5F-73A0555A1BB9}" type="presParOf" srcId="{7DF0B8B2-017E-41C3-94EF-75A3B04F5016}" destId="{12F3A4CE-97DD-4886-ADE5-534ED176794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65DD289-0624-4E2F-AC16-0A1A33DE88CB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6AEDCD06-6228-4BDD-BFC2-C15768ACF403}">
      <dgm:prSet phldrT="[Text]" custT="1"/>
      <dgm:spPr/>
      <dgm:t>
        <a:bodyPr/>
        <a:lstStyle/>
        <a:p>
          <a:r>
            <a:rPr lang="en-GB" sz="1400" dirty="0" smtClean="0"/>
            <a:t>IAB teleconference #1</a:t>
          </a:r>
          <a:endParaRPr lang="en-GB" sz="1400" dirty="0"/>
        </a:p>
      </dgm:t>
    </dgm:pt>
    <dgm:pt modelId="{AD33D59F-D687-4FF2-8C4E-8485927A447E}" type="parTrans" cxnId="{CF69855C-9777-4A25-9038-DAC60CEA6AE5}">
      <dgm:prSet/>
      <dgm:spPr/>
      <dgm:t>
        <a:bodyPr/>
        <a:lstStyle/>
        <a:p>
          <a:endParaRPr lang="en-GB"/>
        </a:p>
      </dgm:t>
    </dgm:pt>
    <dgm:pt modelId="{2DB0EE43-AD84-4095-8107-D50CEF316BE7}" type="sibTrans" cxnId="{CF69855C-9777-4A25-9038-DAC60CEA6AE5}">
      <dgm:prSet/>
      <dgm:spPr/>
      <dgm:t>
        <a:bodyPr/>
        <a:lstStyle/>
        <a:p>
          <a:endParaRPr lang="en-GB"/>
        </a:p>
      </dgm:t>
    </dgm:pt>
    <dgm:pt modelId="{70F72EDC-D4E3-49E1-8A0A-74489CF5EC10}">
      <dgm:prSet phldrT="[Text]" custT="1"/>
      <dgm:spPr/>
      <dgm:t>
        <a:bodyPr/>
        <a:lstStyle/>
        <a:p>
          <a:r>
            <a:rPr lang="en-GB" sz="1400" dirty="0" smtClean="0"/>
            <a:t>IAB teleconference #2</a:t>
          </a:r>
          <a:endParaRPr lang="en-GB" sz="1400" dirty="0"/>
        </a:p>
      </dgm:t>
    </dgm:pt>
    <dgm:pt modelId="{399B6844-7E45-4BAB-A4F7-3AD98A5CD646}" type="parTrans" cxnId="{216A6AF3-F834-485F-8097-281E00F9DE85}">
      <dgm:prSet/>
      <dgm:spPr/>
      <dgm:t>
        <a:bodyPr/>
        <a:lstStyle/>
        <a:p>
          <a:endParaRPr lang="en-GB"/>
        </a:p>
      </dgm:t>
    </dgm:pt>
    <dgm:pt modelId="{72000869-ABB8-463F-9176-A8129F833985}" type="sibTrans" cxnId="{216A6AF3-F834-485F-8097-281E00F9DE85}">
      <dgm:prSet/>
      <dgm:spPr/>
      <dgm:t>
        <a:bodyPr/>
        <a:lstStyle/>
        <a:p>
          <a:endParaRPr lang="en-GB"/>
        </a:p>
      </dgm:t>
    </dgm:pt>
    <dgm:pt modelId="{1C4CB036-1622-4C8D-AE71-19250F4225FC}">
      <dgm:prSet phldrT="[Text]" custT="1"/>
      <dgm:spPr/>
      <dgm:t>
        <a:bodyPr/>
        <a:lstStyle/>
        <a:p>
          <a:r>
            <a:rPr lang="en-GB" sz="1400" dirty="0" smtClean="0"/>
            <a:t>IAB teleconference #3</a:t>
          </a:r>
          <a:endParaRPr lang="en-GB" sz="1400" dirty="0"/>
        </a:p>
      </dgm:t>
    </dgm:pt>
    <dgm:pt modelId="{FB6A4357-106A-4983-9A70-24703622D8CD}" type="parTrans" cxnId="{727DAAA0-5895-4889-B8FF-BBFDF0823440}">
      <dgm:prSet/>
      <dgm:spPr/>
      <dgm:t>
        <a:bodyPr/>
        <a:lstStyle/>
        <a:p>
          <a:endParaRPr lang="en-GB"/>
        </a:p>
      </dgm:t>
    </dgm:pt>
    <dgm:pt modelId="{2EE6F2E2-AE87-437D-A97F-3DC2ABAE8E3C}" type="sibTrans" cxnId="{727DAAA0-5895-4889-B8FF-BBFDF0823440}">
      <dgm:prSet/>
      <dgm:spPr/>
      <dgm:t>
        <a:bodyPr/>
        <a:lstStyle/>
        <a:p>
          <a:endParaRPr lang="en-GB"/>
        </a:p>
      </dgm:t>
    </dgm:pt>
    <dgm:pt modelId="{07E29947-3DD3-4740-8291-6A7EE80241FF}">
      <dgm:prSet phldrT="[Text]" custT="1"/>
      <dgm:spPr/>
      <dgm:t>
        <a:bodyPr/>
        <a:lstStyle/>
        <a:p>
          <a:r>
            <a:rPr lang="en-GB" sz="1400" dirty="0" smtClean="0"/>
            <a:t>IAB teleconference #4</a:t>
          </a:r>
          <a:endParaRPr lang="en-GB" sz="1400" dirty="0"/>
        </a:p>
      </dgm:t>
    </dgm:pt>
    <dgm:pt modelId="{3F7D00B4-DC9B-4F27-862C-4FB2EF571DF1}" type="parTrans" cxnId="{7008C43B-6F79-401F-9AEE-66D8ACCFE465}">
      <dgm:prSet/>
      <dgm:spPr/>
      <dgm:t>
        <a:bodyPr/>
        <a:lstStyle/>
        <a:p>
          <a:endParaRPr lang="en-GB"/>
        </a:p>
      </dgm:t>
    </dgm:pt>
    <dgm:pt modelId="{F2EE8CDB-50BC-41AE-B9EC-51707B688BE4}" type="sibTrans" cxnId="{7008C43B-6F79-401F-9AEE-66D8ACCFE465}">
      <dgm:prSet/>
      <dgm:spPr/>
      <dgm:t>
        <a:bodyPr/>
        <a:lstStyle/>
        <a:p>
          <a:endParaRPr lang="en-GB"/>
        </a:p>
      </dgm:t>
    </dgm:pt>
    <dgm:pt modelId="{49CF9408-4A07-4E90-8A9F-5C8B08F8C34B}" type="pres">
      <dgm:prSet presAssocID="{665DD289-0624-4E2F-AC16-0A1A33DE88CB}" presName="Name0" presStyleCnt="0">
        <dgm:presLayoutVars>
          <dgm:dir/>
          <dgm:resizeHandles val="exact"/>
        </dgm:presLayoutVars>
      </dgm:prSet>
      <dgm:spPr/>
    </dgm:pt>
    <dgm:pt modelId="{429EAE2C-C675-4CB8-9821-F95A496DD33D}" type="pres">
      <dgm:prSet presAssocID="{665DD289-0624-4E2F-AC16-0A1A33DE88CB}" presName="arrow" presStyleLbl="bgShp" presStyleIdx="0" presStyleCnt="1" custScaleY="114285" custLinFactNeighborY="-595"/>
      <dgm:spPr>
        <a:solidFill>
          <a:schemeClr val="accent2">
            <a:lumMod val="40000"/>
            <a:lumOff val="60000"/>
          </a:schemeClr>
        </a:solidFill>
      </dgm:spPr>
    </dgm:pt>
    <dgm:pt modelId="{67094C5F-0F5A-4930-A67D-D42B8535DF32}" type="pres">
      <dgm:prSet presAssocID="{665DD289-0624-4E2F-AC16-0A1A33DE88CB}" presName="points" presStyleCnt="0"/>
      <dgm:spPr/>
    </dgm:pt>
    <dgm:pt modelId="{5E64483A-DA6D-4E5A-A18E-7DDD862C4628}" type="pres">
      <dgm:prSet presAssocID="{6AEDCD06-6228-4BDD-BFC2-C15768ACF403}" presName="compositeA" presStyleCnt="0"/>
      <dgm:spPr/>
    </dgm:pt>
    <dgm:pt modelId="{26652F64-0CB4-4CB3-9EC1-FC8C0A7B1043}" type="pres">
      <dgm:prSet presAssocID="{6AEDCD06-6228-4BDD-BFC2-C15768ACF403}" presName="text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9AEFC8-821D-4CF1-B755-8CD19D326AB2}" type="pres">
      <dgm:prSet presAssocID="{6AEDCD06-6228-4BDD-BFC2-C15768ACF403}" presName="circleA" presStyleLbl="node1" presStyleIdx="0" presStyleCnt="4"/>
      <dgm:spPr/>
    </dgm:pt>
    <dgm:pt modelId="{616BC450-E14D-4073-A3CA-165CF118F5C8}" type="pres">
      <dgm:prSet presAssocID="{6AEDCD06-6228-4BDD-BFC2-C15768ACF403}" presName="spaceA" presStyleCnt="0"/>
      <dgm:spPr/>
    </dgm:pt>
    <dgm:pt modelId="{DCF429CE-CBF5-40BC-9DF9-550E893E6257}" type="pres">
      <dgm:prSet presAssocID="{2DB0EE43-AD84-4095-8107-D50CEF316BE7}" presName="space" presStyleCnt="0"/>
      <dgm:spPr/>
    </dgm:pt>
    <dgm:pt modelId="{2004B787-006F-4E71-AD70-BFC0AAB31F8D}" type="pres">
      <dgm:prSet presAssocID="{70F72EDC-D4E3-49E1-8A0A-74489CF5EC10}" presName="compositeB" presStyleCnt="0"/>
      <dgm:spPr/>
    </dgm:pt>
    <dgm:pt modelId="{5C04188D-1EE8-4CD3-B897-A3F8AF3F6AB9}" type="pres">
      <dgm:prSet presAssocID="{70F72EDC-D4E3-49E1-8A0A-74489CF5EC10}" presName="text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E042D3A-3E09-4AC3-A1B9-0A0EEC66F7DC}" type="pres">
      <dgm:prSet presAssocID="{70F72EDC-D4E3-49E1-8A0A-74489CF5EC10}" presName="circleB" presStyleLbl="node1" presStyleIdx="1" presStyleCnt="4"/>
      <dgm:spPr/>
    </dgm:pt>
    <dgm:pt modelId="{12CFECD7-AC10-452D-8ECE-9DDC45D543CC}" type="pres">
      <dgm:prSet presAssocID="{70F72EDC-D4E3-49E1-8A0A-74489CF5EC10}" presName="spaceB" presStyleCnt="0"/>
      <dgm:spPr/>
    </dgm:pt>
    <dgm:pt modelId="{31F8D179-85B0-4442-997B-214AC5FA5800}" type="pres">
      <dgm:prSet presAssocID="{72000869-ABB8-463F-9176-A8129F833985}" presName="space" presStyleCnt="0"/>
      <dgm:spPr/>
    </dgm:pt>
    <dgm:pt modelId="{6D9C4C6B-9F9E-492A-A196-4645AA7FCBAF}" type="pres">
      <dgm:prSet presAssocID="{1C4CB036-1622-4C8D-AE71-19250F4225FC}" presName="compositeA" presStyleCnt="0"/>
      <dgm:spPr/>
    </dgm:pt>
    <dgm:pt modelId="{5AA9978A-159F-47AC-9A49-D44F7F546B1A}" type="pres">
      <dgm:prSet presAssocID="{1C4CB036-1622-4C8D-AE71-19250F4225FC}" presName="textA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3930577-BF54-48B7-BB7B-247D953D2C09}" type="pres">
      <dgm:prSet presAssocID="{1C4CB036-1622-4C8D-AE71-19250F4225FC}" presName="circleA" presStyleLbl="node1" presStyleIdx="2" presStyleCnt="4"/>
      <dgm:spPr/>
    </dgm:pt>
    <dgm:pt modelId="{84C31A32-C465-47C9-A5BB-8A33E707BD16}" type="pres">
      <dgm:prSet presAssocID="{1C4CB036-1622-4C8D-AE71-19250F4225FC}" presName="spaceA" presStyleCnt="0"/>
      <dgm:spPr/>
    </dgm:pt>
    <dgm:pt modelId="{5F724DD3-9F0A-4F56-BDC0-20E8E0AF45BD}" type="pres">
      <dgm:prSet presAssocID="{2EE6F2E2-AE87-437D-A97F-3DC2ABAE8E3C}" presName="space" presStyleCnt="0"/>
      <dgm:spPr/>
    </dgm:pt>
    <dgm:pt modelId="{1D37FD3D-77C3-4216-ACA1-21AB3A491848}" type="pres">
      <dgm:prSet presAssocID="{07E29947-3DD3-4740-8291-6A7EE80241FF}" presName="compositeB" presStyleCnt="0"/>
      <dgm:spPr/>
    </dgm:pt>
    <dgm:pt modelId="{CC24F419-93D7-400C-9729-4CBC7B71E0DF}" type="pres">
      <dgm:prSet presAssocID="{07E29947-3DD3-4740-8291-6A7EE80241FF}" presName="textB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D779CF9-2F1D-4077-A500-1E28A2B8E31E}" type="pres">
      <dgm:prSet presAssocID="{07E29947-3DD3-4740-8291-6A7EE80241FF}" presName="circleB" presStyleLbl="node1" presStyleIdx="3" presStyleCnt="4"/>
      <dgm:spPr/>
    </dgm:pt>
    <dgm:pt modelId="{7ABB7E6C-0152-4ACB-865E-FE68224455B7}" type="pres">
      <dgm:prSet presAssocID="{07E29947-3DD3-4740-8291-6A7EE80241FF}" presName="spaceB" presStyleCnt="0"/>
      <dgm:spPr/>
    </dgm:pt>
  </dgm:ptLst>
  <dgm:cxnLst>
    <dgm:cxn modelId="{BBB40E24-C7D8-49CF-871A-287C3500D773}" type="presOf" srcId="{665DD289-0624-4E2F-AC16-0A1A33DE88CB}" destId="{49CF9408-4A07-4E90-8A9F-5C8B08F8C34B}" srcOrd="0" destOrd="0" presId="urn:microsoft.com/office/officeart/2005/8/layout/hProcess11"/>
    <dgm:cxn modelId="{7008C43B-6F79-401F-9AEE-66D8ACCFE465}" srcId="{665DD289-0624-4E2F-AC16-0A1A33DE88CB}" destId="{07E29947-3DD3-4740-8291-6A7EE80241FF}" srcOrd="3" destOrd="0" parTransId="{3F7D00B4-DC9B-4F27-862C-4FB2EF571DF1}" sibTransId="{F2EE8CDB-50BC-41AE-B9EC-51707B688BE4}"/>
    <dgm:cxn modelId="{CF69855C-9777-4A25-9038-DAC60CEA6AE5}" srcId="{665DD289-0624-4E2F-AC16-0A1A33DE88CB}" destId="{6AEDCD06-6228-4BDD-BFC2-C15768ACF403}" srcOrd="0" destOrd="0" parTransId="{AD33D59F-D687-4FF2-8C4E-8485927A447E}" sibTransId="{2DB0EE43-AD84-4095-8107-D50CEF316BE7}"/>
    <dgm:cxn modelId="{727DAAA0-5895-4889-B8FF-BBFDF0823440}" srcId="{665DD289-0624-4E2F-AC16-0A1A33DE88CB}" destId="{1C4CB036-1622-4C8D-AE71-19250F4225FC}" srcOrd="2" destOrd="0" parTransId="{FB6A4357-106A-4983-9A70-24703622D8CD}" sibTransId="{2EE6F2E2-AE87-437D-A97F-3DC2ABAE8E3C}"/>
    <dgm:cxn modelId="{E9BD8E71-7375-43AD-A42C-A5AADCF123DD}" type="presOf" srcId="{07E29947-3DD3-4740-8291-6A7EE80241FF}" destId="{CC24F419-93D7-400C-9729-4CBC7B71E0DF}" srcOrd="0" destOrd="0" presId="urn:microsoft.com/office/officeart/2005/8/layout/hProcess11"/>
    <dgm:cxn modelId="{5CD0E071-58FB-49D5-8391-5FF627E3FB2D}" type="presOf" srcId="{70F72EDC-D4E3-49E1-8A0A-74489CF5EC10}" destId="{5C04188D-1EE8-4CD3-B897-A3F8AF3F6AB9}" srcOrd="0" destOrd="0" presId="urn:microsoft.com/office/officeart/2005/8/layout/hProcess11"/>
    <dgm:cxn modelId="{216A6AF3-F834-485F-8097-281E00F9DE85}" srcId="{665DD289-0624-4E2F-AC16-0A1A33DE88CB}" destId="{70F72EDC-D4E3-49E1-8A0A-74489CF5EC10}" srcOrd="1" destOrd="0" parTransId="{399B6844-7E45-4BAB-A4F7-3AD98A5CD646}" sibTransId="{72000869-ABB8-463F-9176-A8129F833985}"/>
    <dgm:cxn modelId="{AF16B91B-D68E-434B-ABB0-065D208C3683}" type="presOf" srcId="{6AEDCD06-6228-4BDD-BFC2-C15768ACF403}" destId="{26652F64-0CB4-4CB3-9EC1-FC8C0A7B1043}" srcOrd="0" destOrd="0" presId="urn:microsoft.com/office/officeart/2005/8/layout/hProcess11"/>
    <dgm:cxn modelId="{1E3E3EF0-0CCB-4E1A-96CC-63D6BE2E0C54}" type="presOf" srcId="{1C4CB036-1622-4C8D-AE71-19250F4225FC}" destId="{5AA9978A-159F-47AC-9A49-D44F7F546B1A}" srcOrd="0" destOrd="0" presId="urn:microsoft.com/office/officeart/2005/8/layout/hProcess11"/>
    <dgm:cxn modelId="{EA959BC6-DB57-4A02-B876-452148C15490}" type="presParOf" srcId="{49CF9408-4A07-4E90-8A9F-5C8B08F8C34B}" destId="{429EAE2C-C675-4CB8-9821-F95A496DD33D}" srcOrd="0" destOrd="0" presId="urn:microsoft.com/office/officeart/2005/8/layout/hProcess11"/>
    <dgm:cxn modelId="{A755F08B-5F9C-4963-82E0-7F73289CB9A0}" type="presParOf" srcId="{49CF9408-4A07-4E90-8A9F-5C8B08F8C34B}" destId="{67094C5F-0F5A-4930-A67D-D42B8535DF32}" srcOrd="1" destOrd="0" presId="urn:microsoft.com/office/officeart/2005/8/layout/hProcess11"/>
    <dgm:cxn modelId="{E8FEDB3D-EA0E-402E-A776-C60593757FD1}" type="presParOf" srcId="{67094C5F-0F5A-4930-A67D-D42B8535DF32}" destId="{5E64483A-DA6D-4E5A-A18E-7DDD862C4628}" srcOrd="0" destOrd="0" presId="urn:microsoft.com/office/officeart/2005/8/layout/hProcess11"/>
    <dgm:cxn modelId="{BE8E8DC2-09FF-4755-9790-5406D36540AD}" type="presParOf" srcId="{5E64483A-DA6D-4E5A-A18E-7DDD862C4628}" destId="{26652F64-0CB4-4CB3-9EC1-FC8C0A7B1043}" srcOrd="0" destOrd="0" presId="urn:microsoft.com/office/officeart/2005/8/layout/hProcess11"/>
    <dgm:cxn modelId="{02183FDF-21D1-41D1-BF5A-E5080E59C53B}" type="presParOf" srcId="{5E64483A-DA6D-4E5A-A18E-7DDD862C4628}" destId="{BB9AEFC8-821D-4CF1-B755-8CD19D326AB2}" srcOrd="1" destOrd="0" presId="urn:microsoft.com/office/officeart/2005/8/layout/hProcess11"/>
    <dgm:cxn modelId="{A2D5EFA9-EE84-47D0-9EF6-F6ADAC25AF48}" type="presParOf" srcId="{5E64483A-DA6D-4E5A-A18E-7DDD862C4628}" destId="{616BC450-E14D-4073-A3CA-165CF118F5C8}" srcOrd="2" destOrd="0" presId="urn:microsoft.com/office/officeart/2005/8/layout/hProcess11"/>
    <dgm:cxn modelId="{4B4EFA05-FA05-4424-A44D-62094F978C3F}" type="presParOf" srcId="{67094C5F-0F5A-4930-A67D-D42B8535DF32}" destId="{DCF429CE-CBF5-40BC-9DF9-550E893E6257}" srcOrd="1" destOrd="0" presId="urn:microsoft.com/office/officeart/2005/8/layout/hProcess11"/>
    <dgm:cxn modelId="{E2C87215-57B0-40B1-B1C9-E1688B6EE150}" type="presParOf" srcId="{67094C5F-0F5A-4930-A67D-D42B8535DF32}" destId="{2004B787-006F-4E71-AD70-BFC0AAB31F8D}" srcOrd="2" destOrd="0" presId="urn:microsoft.com/office/officeart/2005/8/layout/hProcess11"/>
    <dgm:cxn modelId="{BD3476CD-3295-49E6-A495-31BAC76210BE}" type="presParOf" srcId="{2004B787-006F-4E71-AD70-BFC0AAB31F8D}" destId="{5C04188D-1EE8-4CD3-B897-A3F8AF3F6AB9}" srcOrd="0" destOrd="0" presId="urn:microsoft.com/office/officeart/2005/8/layout/hProcess11"/>
    <dgm:cxn modelId="{00F83036-6E96-4A71-AF1F-E7A4F1D29C45}" type="presParOf" srcId="{2004B787-006F-4E71-AD70-BFC0AAB31F8D}" destId="{BE042D3A-3E09-4AC3-A1B9-0A0EEC66F7DC}" srcOrd="1" destOrd="0" presId="urn:microsoft.com/office/officeart/2005/8/layout/hProcess11"/>
    <dgm:cxn modelId="{C2806500-B8E8-4FD0-AB86-9DEDAFE0D82B}" type="presParOf" srcId="{2004B787-006F-4E71-AD70-BFC0AAB31F8D}" destId="{12CFECD7-AC10-452D-8ECE-9DDC45D543CC}" srcOrd="2" destOrd="0" presId="urn:microsoft.com/office/officeart/2005/8/layout/hProcess11"/>
    <dgm:cxn modelId="{D77A2789-EC57-4C75-88FA-1618C61F1047}" type="presParOf" srcId="{67094C5F-0F5A-4930-A67D-D42B8535DF32}" destId="{31F8D179-85B0-4442-997B-214AC5FA5800}" srcOrd="3" destOrd="0" presId="urn:microsoft.com/office/officeart/2005/8/layout/hProcess11"/>
    <dgm:cxn modelId="{3DADF1F0-C118-49EF-9A36-2EEB092DAF89}" type="presParOf" srcId="{67094C5F-0F5A-4930-A67D-D42B8535DF32}" destId="{6D9C4C6B-9F9E-492A-A196-4645AA7FCBAF}" srcOrd="4" destOrd="0" presId="urn:microsoft.com/office/officeart/2005/8/layout/hProcess11"/>
    <dgm:cxn modelId="{E3215C5C-35F7-4125-A2B7-3A753B610BFD}" type="presParOf" srcId="{6D9C4C6B-9F9E-492A-A196-4645AA7FCBAF}" destId="{5AA9978A-159F-47AC-9A49-D44F7F546B1A}" srcOrd="0" destOrd="0" presId="urn:microsoft.com/office/officeart/2005/8/layout/hProcess11"/>
    <dgm:cxn modelId="{C675EF33-7143-4041-9F5D-635EC7616D1E}" type="presParOf" srcId="{6D9C4C6B-9F9E-492A-A196-4645AA7FCBAF}" destId="{63930577-BF54-48B7-BB7B-247D953D2C09}" srcOrd="1" destOrd="0" presId="urn:microsoft.com/office/officeart/2005/8/layout/hProcess11"/>
    <dgm:cxn modelId="{04EDC1A7-B6D4-492E-A9FE-6E880725F6B4}" type="presParOf" srcId="{6D9C4C6B-9F9E-492A-A196-4645AA7FCBAF}" destId="{84C31A32-C465-47C9-A5BB-8A33E707BD16}" srcOrd="2" destOrd="0" presId="urn:microsoft.com/office/officeart/2005/8/layout/hProcess11"/>
    <dgm:cxn modelId="{6AAF6372-F375-47AF-B878-47C4075F03FD}" type="presParOf" srcId="{67094C5F-0F5A-4930-A67D-D42B8535DF32}" destId="{5F724DD3-9F0A-4F56-BDC0-20E8E0AF45BD}" srcOrd="5" destOrd="0" presId="urn:microsoft.com/office/officeart/2005/8/layout/hProcess11"/>
    <dgm:cxn modelId="{1168F0D9-76DE-4DCC-963E-046DAF53685C}" type="presParOf" srcId="{67094C5F-0F5A-4930-A67D-D42B8535DF32}" destId="{1D37FD3D-77C3-4216-ACA1-21AB3A491848}" srcOrd="6" destOrd="0" presId="urn:microsoft.com/office/officeart/2005/8/layout/hProcess11"/>
    <dgm:cxn modelId="{C3F5AE70-1692-4617-9C9F-398DD6AFC730}" type="presParOf" srcId="{1D37FD3D-77C3-4216-ACA1-21AB3A491848}" destId="{CC24F419-93D7-400C-9729-4CBC7B71E0DF}" srcOrd="0" destOrd="0" presId="urn:microsoft.com/office/officeart/2005/8/layout/hProcess11"/>
    <dgm:cxn modelId="{B33310D9-4135-44E6-9FC0-19EBAA8F28BF}" type="presParOf" srcId="{1D37FD3D-77C3-4216-ACA1-21AB3A491848}" destId="{4D779CF9-2F1D-4077-A500-1E28A2B8E31E}" srcOrd="1" destOrd="0" presId="urn:microsoft.com/office/officeart/2005/8/layout/hProcess11"/>
    <dgm:cxn modelId="{3A8AE573-D5E3-477F-ADB4-BCD4A11C89EA}" type="presParOf" srcId="{1D37FD3D-77C3-4216-ACA1-21AB3A491848}" destId="{7ABB7E6C-0152-4ACB-865E-FE68224455B7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A69365-8437-4B3F-B453-FC07084E95B9}">
      <dsp:nvSpPr>
        <dsp:cNvPr id="0" name=""/>
        <dsp:cNvSpPr/>
      </dsp:nvSpPr>
      <dsp:spPr>
        <a:xfrm>
          <a:off x="0" y="1676402"/>
          <a:ext cx="8686800" cy="21945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875623-D929-4CD4-83CF-9C83CF89E42B}">
      <dsp:nvSpPr>
        <dsp:cNvPr id="0" name=""/>
        <dsp:cNvSpPr/>
      </dsp:nvSpPr>
      <dsp:spPr>
        <a:xfrm>
          <a:off x="2147" y="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Workshop: design pilot tool &amp; impact assessment Amadora, May 17</a:t>
          </a:r>
          <a:endParaRPr lang="en-GB" sz="1600" b="1" kern="1200" dirty="0"/>
        </a:p>
      </dsp:txBody>
      <dsp:txXfrm>
        <a:off x="2147" y="0"/>
        <a:ext cx="1250212" cy="2194560"/>
      </dsp:txXfrm>
    </dsp:sp>
    <dsp:sp modelId="{28A344FF-7622-453C-B0E8-DAD27945B6AE}">
      <dsp:nvSpPr>
        <dsp:cNvPr id="0" name=""/>
        <dsp:cNvSpPr/>
      </dsp:nvSpPr>
      <dsp:spPr>
        <a:xfrm>
          <a:off x="352933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129C43-2C90-4035-81FE-959E83D6293D}">
      <dsp:nvSpPr>
        <dsp:cNvPr id="0" name=""/>
        <dsp:cNvSpPr/>
      </dsp:nvSpPr>
      <dsp:spPr>
        <a:xfrm>
          <a:off x="1314869" y="329184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Peer review Viggiano summer 17</a:t>
          </a:r>
          <a:endParaRPr lang="en-GB" sz="1600" b="1" kern="1200" dirty="0"/>
        </a:p>
      </dsp:txBody>
      <dsp:txXfrm>
        <a:off x="1314869" y="3291840"/>
        <a:ext cx="1250212" cy="2194560"/>
      </dsp:txXfrm>
    </dsp:sp>
    <dsp:sp modelId="{5A244E80-9DB7-4AA2-8197-67E859162E01}">
      <dsp:nvSpPr>
        <dsp:cNvPr id="0" name=""/>
        <dsp:cNvSpPr/>
      </dsp:nvSpPr>
      <dsp:spPr>
        <a:xfrm>
          <a:off x="1665656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AEFD79-674D-4600-8D0A-3ABD5015A5D3}">
      <dsp:nvSpPr>
        <dsp:cNvPr id="0" name=""/>
        <dsp:cNvSpPr/>
      </dsp:nvSpPr>
      <dsp:spPr>
        <a:xfrm>
          <a:off x="2627592" y="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Workshop: review peer review &amp; impact, Salford, Nov 17</a:t>
          </a:r>
          <a:endParaRPr lang="en-GB" sz="1600" b="1" kern="1200" dirty="0"/>
        </a:p>
      </dsp:txBody>
      <dsp:txXfrm>
        <a:off x="2627592" y="0"/>
        <a:ext cx="1250212" cy="2194560"/>
      </dsp:txXfrm>
    </dsp:sp>
    <dsp:sp modelId="{AEF4407A-89F1-4670-BD2E-C4D14B3D9447}">
      <dsp:nvSpPr>
        <dsp:cNvPr id="0" name=""/>
        <dsp:cNvSpPr/>
      </dsp:nvSpPr>
      <dsp:spPr>
        <a:xfrm>
          <a:off x="2978378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EDDFF7-5004-4AFF-A4F6-58B1A3459EA1}">
      <dsp:nvSpPr>
        <dsp:cNvPr id="0" name=""/>
        <dsp:cNvSpPr/>
      </dsp:nvSpPr>
      <dsp:spPr>
        <a:xfrm>
          <a:off x="3940315" y="329184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Peer review Salford and Amadora, spring 18</a:t>
          </a:r>
          <a:endParaRPr lang="en-GB" sz="1600" b="1" kern="1200" dirty="0"/>
        </a:p>
      </dsp:txBody>
      <dsp:txXfrm>
        <a:off x="3940315" y="3291840"/>
        <a:ext cx="1250212" cy="2194560"/>
      </dsp:txXfrm>
    </dsp:sp>
    <dsp:sp modelId="{9501405A-73C0-46EF-934B-163395807E52}">
      <dsp:nvSpPr>
        <dsp:cNvPr id="0" name=""/>
        <dsp:cNvSpPr/>
      </dsp:nvSpPr>
      <dsp:spPr>
        <a:xfrm>
          <a:off x="4291101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CB2F29-6EA0-4FF6-BFC7-572103AA62E4}">
      <dsp:nvSpPr>
        <dsp:cNvPr id="0" name=""/>
        <dsp:cNvSpPr/>
      </dsp:nvSpPr>
      <dsp:spPr>
        <a:xfrm>
          <a:off x="5253037" y="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Workshop: finalise peer review tool &amp; impact assessment Geneva, Sept 18  </a:t>
          </a:r>
          <a:endParaRPr lang="en-GB" sz="1600" b="1" kern="1200" dirty="0"/>
        </a:p>
      </dsp:txBody>
      <dsp:txXfrm>
        <a:off x="5253037" y="0"/>
        <a:ext cx="1250212" cy="2194560"/>
      </dsp:txXfrm>
    </dsp:sp>
    <dsp:sp modelId="{43379BC7-5FBD-4653-8244-AD717DEBD776}">
      <dsp:nvSpPr>
        <dsp:cNvPr id="0" name=""/>
        <dsp:cNvSpPr/>
      </dsp:nvSpPr>
      <dsp:spPr>
        <a:xfrm>
          <a:off x="5603823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79F516-E437-42BE-BEB8-A9ED46FEB127}">
      <dsp:nvSpPr>
        <dsp:cNvPr id="0" name=""/>
        <dsp:cNvSpPr/>
      </dsp:nvSpPr>
      <dsp:spPr>
        <a:xfrm>
          <a:off x="6565760" y="3291840"/>
          <a:ext cx="1250212" cy="21945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dirty="0" smtClean="0"/>
            <a:t>Master </a:t>
          </a:r>
          <a:r>
            <a:rPr lang="en-GB" sz="1600" b="1" kern="1200" dirty="0" smtClean="0"/>
            <a:t>classes </a:t>
          </a:r>
          <a:r>
            <a:rPr lang="en-GB" sz="1600" b="1" kern="1200" dirty="0" smtClean="0"/>
            <a:t>Helsinki and Paris, autumn 18</a:t>
          </a:r>
          <a:endParaRPr lang="en-GB" sz="1600" b="1" kern="1200" dirty="0"/>
        </a:p>
      </dsp:txBody>
      <dsp:txXfrm>
        <a:off x="6565760" y="3291840"/>
        <a:ext cx="1250212" cy="2194560"/>
      </dsp:txXfrm>
    </dsp:sp>
    <dsp:sp modelId="{B88AA6A3-36CC-41B6-BAD7-09968A8EEA58}">
      <dsp:nvSpPr>
        <dsp:cNvPr id="0" name=""/>
        <dsp:cNvSpPr/>
      </dsp:nvSpPr>
      <dsp:spPr>
        <a:xfrm>
          <a:off x="6916546" y="2468880"/>
          <a:ext cx="548640" cy="54864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9EAE2C-C675-4CB8-9821-F95A496DD33D}">
      <dsp:nvSpPr>
        <dsp:cNvPr id="0" name=""/>
        <dsp:cNvSpPr/>
      </dsp:nvSpPr>
      <dsp:spPr>
        <a:xfrm>
          <a:off x="0" y="430533"/>
          <a:ext cx="8686800" cy="731515"/>
        </a:xfrm>
        <a:prstGeom prst="notchedRightArrow">
          <a:avLst/>
        </a:prstGeom>
        <a:solidFill>
          <a:schemeClr val="accent2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652F64-0CB4-4CB3-9EC1-FC8C0A7B1043}">
      <dsp:nvSpPr>
        <dsp:cNvPr id="0" name=""/>
        <dsp:cNvSpPr/>
      </dsp:nvSpPr>
      <dsp:spPr>
        <a:xfrm>
          <a:off x="3912" y="0"/>
          <a:ext cx="188199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IAB teleconference #1</a:t>
          </a:r>
          <a:endParaRPr lang="en-GB" sz="1400" kern="1200" dirty="0"/>
        </a:p>
      </dsp:txBody>
      <dsp:txXfrm>
        <a:off x="3912" y="0"/>
        <a:ext cx="1881998" cy="640080"/>
      </dsp:txXfrm>
    </dsp:sp>
    <dsp:sp modelId="{BB9AEFC8-821D-4CF1-B755-8CD19D326AB2}">
      <dsp:nvSpPr>
        <dsp:cNvPr id="0" name=""/>
        <dsp:cNvSpPr/>
      </dsp:nvSpPr>
      <dsp:spPr>
        <a:xfrm>
          <a:off x="864902" y="720090"/>
          <a:ext cx="160020" cy="160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04188D-1EE8-4CD3-B897-A3F8AF3F6AB9}">
      <dsp:nvSpPr>
        <dsp:cNvPr id="0" name=""/>
        <dsp:cNvSpPr/>
      </dsp:nvSpPr>
      <dsp:spPr>
        <a:xfrm>
          <a:off x="1980011" y="960120"/>
          <a:ext cx="188199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IAB teleconference #2</a:t>
          </a:r>
          <a:endParaRPr lang="en-GB" sz="1400" kern="1200" dirty="0"/>
        </a:p>
      </dsp:txBody>
      <dsp:txXfrm>
        <a:off x="1980011" y="960120"/>
        <a:ext cx="1881998" cy="640080"/>
      </dsp:txXfrm>
    </dsp:sp>
    <dsp:sp modelId="{BE042D3A-3E09-4AC3-A1B9-0A0EEC66F7DC}">
      <dsp:nvSpPr>
        <dsp:cNvPr id="0" name=""/>
        <dsp:cNvSpPr/>
      </dsp:nvSpPr>
      <dsp:spPr>
        <a:xfrm>
          <a:off x="2841000" y="720090"/>
          <a:ext cx="160020" cy="160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A9978A-159F-47AC-9A49-D44F7F546B1A}">
      <dsp:nvSpPr>
        <dsp:cNvPr id="0" name=""/>
        <dsp:cNvSpPr/>
      </dsp:nvSpPr>
      <dsp:spPr>
        <a:xfrm>
          <a:off x="3956109" y="0"/>
          <a:ext cx="188199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b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IAB teleconference #3</a:t>
          </a:r>
          <a:endParaRPr lang="en-GB" sz="1400" kern="1200" dirty="0"/>
        </a:p>
      </dsp:txBody>
      <dsp:txXfrm>
        <a:off x="3956109" y="0"/>
        <a:ext cx="1881998" cy="640080"/>
      </dsp:txXfrm>
    </dsp:sp>
    <dsp:sp modelId="{63930577-BF54-48B7-BB7B-247D953D2C09}">
      <dsp:nvSpPr>
        <dsp:cNvPr id="0" name=""/>
        <dsp:cNvSpPr/>
      </dsp:nvSpPr>
      <dsp:spPr>
        <a:xfrm>
          <a:off x="4817099" y="720090"/>
          <a:ext cx="160020" cy="160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24F419-93D7-400C-9729-4CBC7B71E0DF}">
      <dsp:nvSpPr>
        <dsp:cNvPr id="0" name=""/>
        <dsp:cNvSpPr/>
      </dsp:nvSpPr>
      <dsp:spPr>
        <a:xfrm>
          <a:off x="5932208" y="960120"/>
          <a:ext cx="1881998" cy="640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IAB teleconference #4</a:t>
          </a:r>
          <a:endParaRPr lang="en-GB" sz="1400" kern="1200" dirty="0"/>
        </a:p>
      </dsp:txBody>
      <dsp:txXfrm>
        <a:off x="5932208" y="960120"/>
        <a:ext cx="1881998" cy="640080"/>
      </dsp:txXfrm>
    </dsp:sp>
    <dsp:sp modelId="{4D779CF9-2F1D-4077-A500-1E28A2B8E31E}">
      <dsp:nvSpPr>
        <dsp:cNvPr id="0" name=""/>
        <dsp:cNvSpPr/>
      </dsp:nvSpPr>
      <dsp:spPr>
        <a:xfrm>
          <a:off x="6793197" y="720090"/>
          <a:ext cx="160020" cy="16002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F2F5EF-EEC8-4166-AE5E-392F1C0211F2}" type="datetimeFigureOut">
              <a:rPr lang="en-GB" smtClean="0"/>
              <a:pPr/>
              <a:t>09/01/2017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17D39-7D82-4C7B-9C67-D529040845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0450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121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4226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356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8980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53891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01166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44127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17D39-7D82-4C7B-9C67-D5290408458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09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089025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 smtClean="0"/>
              <a:t>UScore2</a:t>
            </a:r>
            <a:r>
              <a:rPr lang="en-GB" b="1" dirty="0" smtClean="0"/>
              <a:t/>
            </a:r>
            <a:br>
              <a:rPr lang="en-GB" b="1" dirty="0" smtClean="0"/>
            </a:br>
            <a:r>
              <a:rPr lang="en-GB" b="1" dirty="0"/>
              <a:t>City to city local level peer review on Disaster Risk Reduction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6002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Dr. Kathy Oldham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60012"/>
            <a:ext cx="2057400" cy="69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795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UScore2 : Follow up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r>
              <a:rPr lang="en-GB" dirty="0" smtClean="0"/>
              <a:t>Peer review tool and impact assessment methodology available to EU member states and through UNISDR Making Cities Resilient Campaign</a:t>
            </a:r>
          </a:p>
          <a:p>
            <a:r>
              <a:rPr lang="en-GB" dirty="0" smtClean="0"/>
              <a:t>Dedicated UScore2 website</a:t>
            </a:r>
          </a:p>
          <a:p>
            <a:r>
              <a:rPr lang="en-GB" dirty="0" smtClean="0"/>
              <a:t>Outcomes shared through conferences, journals and newsletter articles </a:t>
            </a:r>
          </a:p>
          <a:p>
            <a:r>
              <a:rPr lang="en-GB" dirty="0" smtClean="0"/>
              <a:t>ISO issued on standardised tool for city peer review 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05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GB" b="1" dirty="0" smtClean="0"/>
              <a:t>Partners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23905"/>
            <a:ext cx="8610600" cy="3505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u="sng" dirty="0" smtClean="0"/>
              <a:t>Beneficiaries</a:t>
            </a:r>
          </a:p>
          <a:p>
            <a:pPr marL="0" indent="0">
              <a:buNone/>
            </a:pPr>
            <a:r>
              <a:rPr lang="en-GB" sz="2400" dirty="0" smtClean="0"/>
              <a:t>Salford City Council </a:t>
            </a:r>
            <a:r>
              <a:rPr lang="en-GB" sz="1800" dirty="0" smtClean="0"/>
              <a:t>(coordinator) </a:t>
            </a:r>
            <a:r>
              <a:rPr lang="en-GB" sz="2400" dirty="0" smtClean="0"/>
              <a:t>(UK) </a:t>
            </a:r>
          </a:p>
          <a:p>
            <a:pPr marL="0" indent="0">
              <a:buNone/>
            </a:pPr>
            <a:r>
              <a:rPr lang="en-GB" sz="2400" dirty="0" smtClean="0"/>
              <a:t>Department </a:t>
            </a:r>
            <a:r>
              <a:rPr lang="en-GB" sz="2400" dirty="0"/>
              <a:t>for Communities and Local Government</a:t>
            </a:r>
            <a:r>
              <a:rPr lang="en-GB" sz="2400" dirty="0" smtClean="0"/>
              <a:t>(UK)</a:t>
            </a:r>
          </a:p>
          <a:p>
            <a:pPr marL="0" indent="0">
              <a:buNone/>
            </a:pPr>
            <a:r>
              <a:rPr lang="en-GB" sz="2400" dirty="0"/>
              <a:t>Municipality of Amadora </a:t>
            </a:r>
            <a:r>
              <a:rPr lang="en-GB" sz="2400" dirty="0" smtClean="0"/>
              <a:t>(Portugal)</a:t>
            </a:r>
          </a:p>
          <a:p>
            <a:pPr marL="0" indent="0">
              <a:buNone/>
            </a:pPr>
            <a:r>
              <a:rPr lang="en-GB" sz="2400" dirty="0"/>
              <a:t>Portuguese National Authority for Civil </a:t>
            </a:r>
            <a:r>
              <a:rPr lang="en-GB" sz="2400" dirty="0" smtClean="0"/>
              <a:t>Protection (Portugal)</a:t>
            </a:r>
          </a:p>
          <a:p>
            <a:pPr marL="0" indent="0">
              <a:buNone/>
            </a:pPr>
            <a:r>
              <a:rPr lang="en-GB" sz="2400" dirty="0"/>
              <a:t>Comune di Viggiano </a:t>
            </a:r>
            <a:r>
              <a:rPr lang="en-GB" sz="2400" dirty="0" smtClean="0"/>
              <a:t>(Italy)</a:t>
            </a:r>
          </a:p>
          <a:p>
            <a:pPr marL="0" indent="0">
              <a:buNone/>
            </a:pPr>
            <a:r>
              <a:rPr lang="en-GB" sz="2400" dirty="0"/>
              <a:t>The United Nations Office for Disaster Risk </a:t>
            </a:r>
            <a:r>
              <a:rPr lang="en-GB" sz="2400" dirty="0" smtClean="0"/>
              <a:t>Reduction(Switzerland)</a:t>
            </a:r>
          </a:p>
          <a:p>
            <a:pPr marL="0" indent="0">
              <a:buNone/>
            </a:pPr>
            <a:r>
              <a:rPr lang="en-GB" sz="2400" dirty="0"/>
              <a:t>The University of </a:t>
            </a:r>
            <a:r>
              <a:rPr lang="en-GB" sz="2400" dirty="0" smtClean="0"/>
              <a:t>Manchester (UK)</a:t>
            </a:r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52400" y="4619581"/>
            <a:ext cx="8610600" cy="171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GB" sz="2400" u="sng" dirty="0" smtClean="0"/>
              <a:t>International Advisory Board</a:t>
            </a:r>
          </a:p>
          <a:p>
            <a:pPr marL="0" indent="0">
              <a:buNone/>
            </a:pPr>
            <a:r>
              <a:rPr lang="en-GB" sz="2400" dirty="0" smtClean="0"/>
              <a:t>Belgium, France, Finland, Iceland, Sweden, South Africa</a:t>
            </a:r>
            <a:endParaRPr lang="en-GB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99" y="5905725"/>
            <a:ext cx="942975" cy="80273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960012"/>
            <a:ext cx="2057400" cy="694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26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Project cost and duration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en-GB" dirty="0" smtClean="0"/>
              <a:t>24 months project</a:t>
            </a:r>
          </a:p>
          <a:p>
            <a:r>
              <a:rPr lang="en-GB" dirty="0" smtClean="0"/>
              <a:t>01/01/17 – 31/12/18</a:t>
            </a:r>
          </a:p>
          <a:p>
            <a:r>
              <a:rPr lang="en-GB" dirty="0" smtClean="0"/>
              <a:t>Total eligible cost €1,010,186</a:t>
            </a:r>
          </a:p>
          <a:p>
            <a:r>
              <a:rPr lang="en-GB" dirty="0" smtClean="0"/>
              <a:t>EC grant €757,639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71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</a:t>
            </a:r>
            <a:r>
              <a:rPr lang="en-GB" b="1" dirty="0"/>
              <a:t>context</a:t>
            </a:r>
            <a:r>
              <a:rPr lang="en-GB" b="1" dirty="0" smtClean="0"/>
              <a:t>: DRR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8763000" cy="4953000"/>
          </a:xfrm>
        </p:spPr>
        <p:txBody>
          <a:bodyPr>
            <a:normAutofit/>
          </a:bodyPr>
          <a:lstStyle/>
          <a:p>
            <a:r>
              <a:rPr lang="en-GB" dirty="0" smtClean="0"/>
              <a:t>Last 10 years: </a:t>
            </a:r>
            <a:r>
              <a:rPr lang="en-GB" dirty="0"/>
              <a:t>a rising trend in natural and man-made </a:t>
            </a:r>
            <a:r>
              <a:rPr lang="en-GB" dirty="0" smtClean="0"/>
              <a:t>disasters</a:t>
            </a:r>
          </a:p>
          <a:p>
            <a:r>
              <a:rPr lang="en-GB" dirty="0" smtClean="0"/>
              <a:t>EU </a:t>
            </a:r>
            <a:r>
              <a:rPr lang="en-GB" dirty="0"/>
              <a:t>Civil Protection legislation </a:t>
            </a:r>
            <a:r>
              <a:rPr lang="en-GB" dirty="0" smtClean="0"/>
              <a:t>advocates sharing </a:t>
            </a:r>
            <a:r>
              <a:rPr lang="en-GB" dirty="0"/>
              <a:t>best practice and </a:t>
            </a:r>
            <a:r>
              <a:rPr lang="en-GB" dirty="0" smtClean="0"/>
              <a:t>helping </a:t>
            </a:r>
            <a:r>
              <a:rPr lang="en-GB" dirty="0"/>
              <a:t>each other to identify where additional effort is needed to reduce </a:t>
            </a:r>
            <a:r>
              <a:rPr lang="en-GB" dirty="0" smtClean="0"/>
              <a:t>risks </a:t>
            </a:r>
          </a:p>
          <a:p>
            <a:r>
              <a:rPr lang="en-US" dirty="0" smtClean="0"/>
              <a:t>Sendai </a:t>
            </a:r>
            <a:r>
              <a:rPr lang="en-US" dirty="0"/>
              <a:t>Framework for Disaster Risk Reduction (DRR) 2015-2030 </a:t>
            </a:r>
            <a:r>
              <a:rPr lang="en-US" dirty="0" smtClean="0"/>
              <a:t>includes a global target to </a:t>
            </a:r>
            <a:r>
              <a:rPr lang="en-US" dirty="0" smtClean="0"/>
              <a:t>“substantially </a:t>
            </a:r>
            <a:r>
              <a:rPr lang="en-US" dirty="0"/>
              <a:t>increase the number of countries with national and local DRR strategies by 2020</a:t>
            </a:r>
            <a:r>
              <a:rPr lang="en-US" dirty="0" smtClean="0"/>
              <a:t>”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37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UScore2 : Peer reviews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71600"/>
            <a:ext cx="87630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Self-assessment </a:t>
            </a:r>
            <a:r>
              <a:rPr lang="en-US" dirty="0"/>
              <a:t>tools are </a:t>
            </a:r>
            <a:r>
              <a:rPr lang="en-US" dirty="0" smtClean="0"/>
              <a:t>available to cities but peer reviews are currently only available at a national level </a:t>
            </a:r>
          </a:p>
          <a:p>
            <a:r>
              <a:rPr lang="en-US" dirty="0" smtClean="0"/>
              <a:t>Peer </a:t>
            </a:r>
            <a:r>
              <a:rPr lang="en-US" dirty="0"/>
              <a:t>review of </a:t>
            </a:r>
            <a:r>
              <a:rPr lang="en-US" dirty="0" smtClean="0"/>
              <a:t>cities’ </a:t>
            </a:r>
            <a:r>
              <a:rPr lang="en-US" dirty="0"/>
              <a:t>civil protection mechanisms </a:t>
            </a:r>
            <a:r>
              <a:rPr lang="en-US" dirty="0" smtClean="0"/>
              <a:t>will deliver independent assessments supporting efforts </a:t>
            </a:r>
            <a:r>
              <a:rPr lang="en-US" dirty="0"/>
              <a:t>to </a:t>
            </a:r>
            <a:r>
              <a:rPr lang="en-US" dirty="0" smtClean="0"/>
              <a:t>build </a:t>
            </a:r>
            <a:r>
              <a:rPr lang="en-US" dirty="0"/>
              <a:t>local and national </a:t>
            </a:r>
            <a:r>
              <a:rPr lang="en-US" dirty="0" smtClean="0"/>
              <a:t>resilience </a:t>
            </a:r>
            <a:endParaRPr lang="en-GB" dirty="0"/>
          </a:p>
          <a:p>
            <a:r>
              <a:rPr lang="en-GB" dirty="0"/>
              <a:t>Conducting rigorous </a:t>
            </a:r>
            <a:r>
              <a:rPr lang="en-US" dirty="0"/>
              <a:t>city-to-city peer reviews is a challenge for practitioners and policy-makers who want to learn from best practice as this has not yet been assembled into an easy to use </a:t>
            </a:r>
            <a:r>
              <a:rPr lang="en-US" dirty="0" smtClean="0"/>
              <a:t>tool</a:t>
            </a: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81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UScore2 : </a:t>
            </a:r>
            <a:r>
              <a:rPr lang="en-US" b="1" dirty="0"/>
              <a:t>Specific project objectives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763000" cy="4893212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1. To </a:t>
            </a:r>
            <a:r>
              <a:rPr lang="en-GB" dirty="0"/>
              <a:t>design a practical city-to-city peer review tool </a:t>
            </a:r>
            <a:r>
              <a:rPr lang="en-GB" dirty="0" smtClean="0"/>
              <a:t>for measuring </a:t>
            </a:r>
            <a:r>
              <a:rPr lang="en-GB" dirty="0"/>
              <a:t>city resilience and </a:t>
            </a:r>
            <a:r>
              <a:rPr lang="en-GB" dirty="0" smtClean="0"/>
              <a:t>resilience action </a:t>
            </a:r>
            <a:r>
              <a:rPr lang="en-GB" dirty="0"/>
              <a:t>planning</a:t>
            </a:r>
          </a:p>
          <a:p>
            <a:pPr marL="0" indent="0">
              <a:buNone/>
            </a:pPr>
            <a:r>
              <a:rPr lang="en-GB" dirty="0"/>
              <a:t>2. To apply the peer review tool to 3 EU </a:t>
            </a:r>
            <a:r>
              <a:rPr lang="en-GB" dirty="0" smtClean="0"/>
              <a:t>cities </a:t>
            </a:r>
            <a:r>
              <a:rPr lang="en-GB" dirty="0"/>
              <a:t>to support DRR in those cities as well as refine the tool to enable it to be more broadly applicable.</a:t>
            </a:r>
          </a:p>
          <a:p>
            <a:pPr marL="0" indent="0">
              <a:buNone/>
            </a:pPr>
            <a:r>
              <a:rPr lang="en-GB" dirty="0"/>
              <a:t>3. To develop and apply an impact evaluation methodology to evaluate the peer review tool and gauge its impact on enhancing city resilience</a:t>
            </a:r>
          </a:p>
          <a:p>
            <a:pPr marL="0" indent="0">
              <a:buNone/>
            </a:pPr>
            <a:r>
              <a:rPr lang="en-GB" dirty="0"/>
              <a:t>4. To disseminate the peer review tool and impact evaluation methodology to ensure wide take-up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7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b="1" dirty="0" smtClean="0"/>
              <a:t>UScore2 : </a:t>
            </a:r>
            <a:r>
              <a:rPr lang="en-GB" sz="3600" b="1" dirty="0" smtClean="0"/>
              <a:t>Objectives </a:t>
            </a:r>
            <a:r>
              <a:rPr lang="en-GB" sz="3600" b="1" dirty="0"/>
              <a:t>for the city-to-city peer review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8763000" cy="4893212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pPr marL="0" indent="0">
              <a:buNone/>
            </a:pPr>
            <a:r>
              <a:rPr lang="en-GB" dirty="0"/>
              <a:t>a. To ensure that the peer review tool reflects a comprehensive, all-of-society approach to DRR </a:t>
            </a:r>
          </a:p>
          <a:p>
            <a:pPr marL="0" indent="0">
              <a:buNone/>
            </a:pPr>
            <a:r>
              <a:rPr lang="en-GB" dirty="0"/>
              <a:t>b. To identify data, information </a:t>
            </a:r>
            <a:r>
              <a:rPr lang="en-GB" dirty="0" smtClean="0"/>
              <a:t>and </a:t>
            </a:r>
            <a:r>
              <a:rPr lang="en-GB" dirty="0"/>
              <a:t>evidence that is useful when conducting a city-to-city peer review</a:t>
            </a:r>
          </a:p>
          <a:p>
            <a:pPr marL="0" indent="0">
              <a:buNone/>
            </a:pPr>
            <a:r>
              <a:rPr lang="en-GB" dirty="0"/>
              <a:t>c. To aid the implementation of the Sendai Framework at local and therefore national/international levels through alignment to local indicators developed in accordance with the Sendai Framework  </a:t>
            </a:r>
          </a:p>
          <a:p>
            <a:pPr marL="0" indent="0">
              <a:buNone/>
            </a:pPr>
            <a:r>
              <a:rPr lang="en-GB" dirty="0"/>
              <a:t>d. To ensure </a:t>
            </a:r>
            <a:r>
              <a:rPr lang="en-GB" dirty="0" smtClean="0"/>
              <a:t>the peer review tool is </a:t>
            </a:r>
            <a:r>
              <a:rPr lang="en-GB" dirty="0"/>
              <a:t>useable by cities at all levels of maturity in DRR planning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228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b="1" dirty="0"/>
              <a:t>UScore2 </a:t>
            </a:r>
            <a:r>
              <a:rPr lang="en-GB" b="1" dirty="0" smtClean="0"/>
              <a:t>: </a:t>
            </a:r>
            <a:r>
              <a:rPr lang="en-GB" b="1" dirty="0" smtClean="0"/>
              <a:t>deliverables </a:t>
            </a:r>
            <a:r>
              <a:rPr lang="en-GB" b="1" dirty="0" smtClean="0"/>
              <a:t>and deadlines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050" y="12192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32 deliverables including: </a:t>
            </a:r>
          </a:p>
          <a:p>
            <a:r>
              <a:rPr lang="en-GB" dirty="0"/>
              <a:t>Literature review on city resilience peer review </a:t>
            </a:r>
            <a:r>
              <a:rPr lang="en-GB" dirty="0" smtClean="0"/>
              <a:t>framework 30/04/17</a:t>
            </a:r>
          </a:p>
          <a:p>
            <a:r>
              <a:rPr lang="en-GB" dirty="0" smtClean="0"/>
              <a:t>Design and apply peer review tool to Viggiano, Salford and Amadora 31/07/18</a:t>
            </a:r>
          </a:p>
          <a:p>
            <a:r>
              <a:rPr lang="en-GB" dirty="0" smtClean="0"/>
              <a:t>Design and apply impact evaluation methodology to Viggiano, Salford and Amadora 31/07/18</a:t>
            </a:r>
          </a:p>
          <a:p>
            <a:r>
              <a:rPr lang="en-GB" dirty="0" smtClean="0"/>
              <a:t>Refine and publish final peer review tool and impact evaluation methodology 30/09/18</a:t>
            </a:r>
          </a:p>
          <a:p>
            <a:r>
              <a:rPr lang="en-GB" dirty="0" smtClean="0"/>
              <a:t>2 open masterclasses 31/12/18</a:t>
            </a:r>
          </a:p>
          <a:p>
            <a:r>
              <a:rPr lang="en-GB" dirty="0" smtClean="0"/>
              <a:t>6 conference/journal/newsletter articles 31/12/19</a:t>
            </a:r>
          </a:p>
          <a:p>
            <a:r>
              <a:rPr lang="en-GB" dirty="0" smtClean="0"/>
              <a:t>ISO for city peer review tool 31/12/22</a:t>
            </a:r>
            <a:endParaRPr lang="en-GB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960012"/>
            <a:ext cx="2060575" cy="69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960012"/>
            <a:ext cx="942975" cy="802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7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GB" b="1" dirty="0" smtClean="0"/>
              <a:t>Major events</a:t>
            </a:r>
            <a:endParaRPr lang="en-GB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1840483"/>
              </p:ext>
            </p:extLst>
          </p:nvPr>
        </p:nvGraphicFramePr>
        <p:xfrm>
          <a:off x="304800" y="6858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03804788"/>
              </p:ext>
            </p:extLst>
          </p:nvPr>
        </p:nvGraphicFramePr>
        <p:xfrm>
          <a:off x="228600" y="5238750"/>
          <a:ext cx="8686800" cy="16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05091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622</Words>
  <Application>Microsoft Office PowerPoint</Application>
  <PresentationFormat>On-screen Show (4:3)</PresentationFormat>
  <Paragraphs>73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UScore2 City to city local level peer review on Disaster Risk Reduction </vt:lpstr>
      <vt:lpstr>Partners </vt:lpstr>
      <vt:lpstr>Project cost and duration</vt:lpstr>
      <vt:lpstr>The context: DRR </vt:lpstr>
      <vt:lpstr>UScore2 : Peer reviews </vt:lpstr>
      <vt:lpstr>UScore2 : Specific project objectives</vt:lpstr>
      <vt:lpstr>UScore2 : Objectives for the city-to-city peer review tool</vt:lpstr>
      <vt:lpstr>UScore2 : deliverables and deadlines</vt:lpstr>
      <vt:lpstr>Major events</vt:lpstr>
      <vt:lpstr>UScore2 : Follow 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UScore2</dc:title>
  <dc:creator>wireless admin</dc:creator>
  <cp:lastModifiedBy>Kath Oldham</cp:lastModifiedBy>
  <cp:revision>45</cp:revision>
  <cp:lastPrinted>2017-01-05T13:03:03Z</cp:lastPrinted>
  <dcterms:created xsi:type="dcterms:W3CDTF">2006-08-16T00:00:00Z</dcterms:created>
  <dcterms:modified xsi:type="dcterms:W3CDTF">2017-01-09T17:00:50Z</dcterms:modified>
</cp:coreProperties>
</file>