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15"/>
  </p:notesMasterIdLst>
  <p:handoutMasterIdLst>
    <p:handoutMasterId r:id="rId16"/>
  </p:handoutMasterIdLst>
  <p:sldIdLst>
    <p:sldId id="419" r:id="rId2"/>
    <p:sldId id="421" r:id="rId3"/>
    <p:sldId id="438" r:id="rId4"/>
    <p:sldId id="434" r:id="rId5"/>
    <p:sldId id="440" r:id="rId6"/>
    <p:sldId id="436" r:id="rId7"/>
    <p:sldId id="441" r:id="rId8"/>
    <p:sldId id="442" r:id="rId9"/>
    <p:sldId id="429" r:id="rId10"/>
    <p:sldId id="431" r:id="rId11"/>
    <p:sldId id="430" r:id="rId12"/>
    <p:sldId id="432" r:id="rId13"/>
    <p:sldId id="420"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DD3"/>
    <a:srgbClr val="D2F0A0"/>
    <a:srgbClr val="046185"/>
    <a:srgbClr val="FFFF99"/>
    <a:srgbClr val="FFFFCC"/>
    <a:srgbClr val="FF0000"/>
    <a:srgbClr val="FABF7E"/>
    <a:srgbClr val="FBC993"/>
    <a:srgbClr val="FCD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1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01-09T17:44:30.836" idx="1">
    <p:pos x="4854" y="2723"/>
    <p:text>I do not think that we'll use Sync mechanisms, right?</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CF31A-2890-483F-BB81-7B3AB25D173E}" type="doc">
      <dgm:prSet loTypeId="urn:microsoft.com/office/officeart/2005/8/layout/list1" loCatId="list" qsTypeId="urn:microsoft.com/office/officeart/2005/8/quickstyle/simple1#6" qsCatId="simple" csTypeId="urn:microsoft.com/office/officeart/2005/8/colors/colorful1#1" csCatId="colorful" phldr="1"/>
      <dgm:spPr/>
      <dgm:t>
        <a:bodyPr/>
        <a:lstStyle/>
        <a:p>
          <a:endParaRPr lang="en-GB"/>
        </a:p>
      </dgm:t>
    </dgm:pt>
    <dgm:pt modelId="{74FDC630-BC2F-474B-9DE8-CA3CCFE13441}">
      <dgm:prSet phldrT="[Text]" custT="1"/>
      <dgm:spPr>
        <a:solidFill>
          <a:srgbClr val="C6B464"/>
        </a:solidFill>
      </dgm:spPr>
      <dgm:t>
        <a:bodyPr/>
        <a:lstStyle/>
        <a:p>
          <a:r>
            <a:rPr lang="en-GB" sz="1600" b="0" dirty="0" smtClean="0"/>
            <a:t>1. Common Cooperative Procedure Definition</a:t>
          </a:r>
          <a:endParaRPr lang="en-GB" sz="1600" dirty="0"/>
        </a:p>
      </dgm:t>
    </dgm:pt>
    <dgm:pt modelId="{B433CA14-EA06-4126-8A16-34F8FDFE87E7}" type="parTrans" cxnId="{E0DC199F-8CA2-4639-B57A-548B0FAED51A}">
      <dgm:prSet/>
      <dgm:spPr/>
      <dgm:t>
        <a:bodyPr/>
        <a:lstStyle/>
        <a:p>
          <a:endParaRPr lang="en-GB" sz="1600"/>
        </a:p>
      </dgm:t>
    </dgm:pt>
    <dgm:pt modelId="{2B148D81-D5E7-444D-BEFD-7927B9AFB35B}" type="sibTrans" cxnId="{E0DC199F-8CA2-4639-B57A-548B0FAED51A}">
      <dgm:prSet/>
      <dgm:spPr/>
      <dgm:t>
        <a:bodyPr/>
        <a:lstStyle/>
        <a:p>
          <a:endParaRPr lang="en-GB" sz="1600"/>
        </a:p>
      </dgm:t>
    </dgm:pt>
    <dgm:pt modelId="{C5FDFB0B-A816-4FB1-A913-E8A4B8E651CB}">
      <dgm:prSet phldrT="[Text]" custT="1"/>
      <dgm:spPr>
        <a:solidFill>
          <a:srgbClr val="505C36"/>
        </a:solidFill>
      </dgm:spPr>
      <dgm:t>
        <a:bodyPr/>
        <a:lstStyle/>
        <a:p>
          <a:r>
            <a:rPr lang="en-GB" sz="1600" dirty="0" smtClean="0"/>
            <a:t>2. </a:t>
          </a:r>
          <a:r>
            <a:rPr lang="en-GB" sz="1600" b="1" dirty="0" smtClean="0"/>
            <a:t>Adaptation and Integration of the solution</a:t>
          </a:r>
          <a:endParaRPr lang="en-GB" sz="1600" dirty="0"/>
        </a:p>
      </dgm:t>
    </dgm:pt>
    <dgm:pt modelId="{9E9CAA64-55B9-4D06-8A41-521593A0BCDC}" type="parTrans" cxnId="{A453D815-5952-4208-A369-4279FB9C8C91}">
      <dgm:prSet/>
      <dgm:spPr/>
      <dgm:t>
        <a:bodyPr/>
        <a:lstStyle/>
        <a:p>
          <a:endParaRPr lang="en-GB" sz="1600"/>
        </a:p>
      </dgm:t>
    </dgm:pt>
    <dgm:pt modelId="{3A36E2D8-8E3B-4257-A715-6030AA072B67}" type="sibTrans" cxnId="{A453D815-5952-4208-A369-4279FB9C8C91}">
      <dgm:prSet/>
      <dgm:spPr/>
      <dgm:t>
        <a:bodyPr/>
        <a:lstStyle/>
        <a:p>
          <a:endParaRPr lang="en-GB" sz="1600"/>
        </a:p>
      </dgm:t>
    </dgm:pt>
    <dgm:pt modelId="{FC51F9A6-8D1E-4C83-AF83-8F21AF9A144F}">
      <dgm:prSet phldrT="[Text]" custT="1"/>
      <dgm:spPr>
        <a:solidFill>
          <a:srgbClr val="A0C168"/>
        </a:solidFill>
      </dgm:spPr>
      <dgm:t>
        <a:bodyPr/>
        <a:lstStyle/>
        <a:p>
          <a:r>
            <a:rPr lang="en-GB" sz="1600" dirty="0" smtClean="0"/>
            <a:t>3. Field Trial</a:t>
          </a:r>
        </a:p>
      </dgm:t>
    </dgm:pt>
    <dgm:pt modelId="{4832FBEB-A490-4465-82D9-E4362694DE36}" type="parTrans" cxnId="{17C76C63-EC40-470F-B146-6359829DB3FF}">
      <dgm:prSet/>
      <dgm:spPr/>
      <dgm:t>
        <a:bodyPr/>
        <a:lstStyle/>
        <a:p>
          <a:endParaRPr lang="en-GB" sz="1600"/>
        </a:p>
      </dgm:t>
    </dgm:pt>
    <dgm:pt modelId="{E7897C4C-A98B-4609-8463-BA450F477B18}" type="sibTrans" cxnId="{17C76C63-EC40-470F-B146-6359829DB3FF}">
      <dgm:prSet/>
      <dgm:spPr/>
      <dgm:t>
        <a:bodyPr/>
        <a:lstStyle/>
        <a:p>
          <a:endParaRPr lang="en-GB" sz="1600"/>
        </a:p>
      </dgm:t>
    </dgm:pt>
    <dgm:pt modelId="{BC08F430-53C5-4946-B89C-9B9D09F42EC6}">
      <dgm:prSet phldrT="[Text]" custT="1"/>
      <dgm:spPr/>
      <dgm:t>
        <a:bodyPr/>
        <a:lstStyle/>
        <a:p>
          <a:r>
            <a:rPr lang="en-GB" sz="1600" dirty="0" smtClean="0"/>
            <a:t>Definition of common cooperative procedures and the requirements for the disaster relief solution</a:t>
          </a:r>
          <a:endParaRPr lang="en-GB" sz="1600" dirty="0"/>
        </a:p>
      </dgm:t>
    </dgm:pt>
    <dgm:pt modelId="{D1D64196-C42B-405C-9CDF-7272C956F34F}" type="parTrans" cxnId="{550E9AFE-426D-4A97-86DF-A606CEAC1AC4}">
      <dgm:prSet/>
      <dgm:spPr/>
      <dgm:t>
        <a:bodyPr/>
        <a:lstStyle/>
        <a:p>
          <a:endParaRPr lang="en-GB" sz="1600"/>
        </a:p>
      </dgm:t>
    </dgm:pt>
    <dgm:pt modelId="{238C378E-40B5-4177-ABAD-26C41D07C0E6}" type="sibTrans" cxnId="{550E9AFE-426D-4A97-86DF-A606CEAC1AC4}">
      <dgm:prSet/>
      <dgm:spPr/>
      <dgm:t>
        <a:bodyPr/>
        <a:lstStyle/>
        <a:p>
          <a:endParaRPr lang="en-GB" sz="1600"/>
        </a:p>
      </dgm:t>
    </dgm:pt>
    <dgm:pt modelId="{9A15CCA3-6F83-4777-91CA-9944BC13EF44}">
      <dgm:prSet custT="1"/>
      <dgm:spPr/>
      <dgm:t>
        <a:bodyPr/>
        <a:lstStyle/>
        <a:p>
          <a:r>
            <a:rPr lang="en-GB" sz="1600" dirty="0" smtClean="0"/>
            <a:t>Adaptation, Implementation and Integration of the Common Information Space Adaptor for URSZR, PCRAFVG and </a:t>
          </a:r>
          <a:r>
            <a:rPr lang="en-GB" sz="1600" dirty="0" err="1" smtClean="0"/>
            <a:t>Vigili</a:t>
          </a:r>
          <a:r>
            <a:rPr lang="en-GB" sz="1600" dirty="0" smtClean="0"/>
            <a:t> del </a:t>
          </a:r>
          <a:r>
            <a:rPr lang="en-GB" sz="1600" dirty="0" err="1" smtClean="0"/>
            <a:t>Fuoco</a:t>
          </a:r>
          <a:r>
            <a:rPr lang="en-GB" sz="1600" dirty="0" smtClean="0"/>
            <a:t> FVG</a:t>
          </a:r>
          <a:endParaRPr lang="en-GB" sz="1600" dirty="0"/>
        </a:p>
      </dgm:t>
    </dgm:pt>
    <dgm:pt modelId="{E7444E61-7167-4F65-8CB9-997064DCAFB7}" type="parTrans" cxnId="{1D6C0067-B7D6-42FC-B5CD-7DA52574BF43}">
      <dgm:prSet/>
      <dgm:spPr/>
      <dgm:t>
        <a:bodyPr/>
        <a:lstStyle/>
        <a:p>
          <a:endParaRPr lang="en-GB" sz="1600"/>
        </a:p>
      </dgm:t>
    </dgm:pt>
    <dgm:pt modelId="{BD9591D3-DE14-4867-A019-508A8C40363D}" type="sibTrans" cxnId="{1D6C0067-B7D6-42FC-B5CD-7DA52574BF43}">
      <dgm:prSet/>
      <dgm:spPr/>
      <dgm:t>
        <a:bodyPr/>
        <a:lstStyle/>
        <a:p>
          <a:endParaRPr lang="en-GB" sz="1600"/>
        </a:p>
      </dgm:t>
    </dgm:pt>
    <dgm:pt modelId="{CEA96BE1-2F7B-41D7-AB29-44BAC010E50F}">
      <dgm:prSet custT="1"/>
      <dgm:spPr/>
      <dgm:t>
        <a:bodyPr/>
        <a:lstStyle/>
        <a:p>
          <a:r>
            <a:rPr lang="en-GB" sz="1600" dirty="0" smtClean="0"/>
            <a:t>The Common Information Space solution will be installed on servers in Slovenia and Italy</a:t>
          </a:r>
          <a:endParaRPr lang="en-GB" sz="1600" dirty="0"/>
        </a:p>
      </dgm:t>
    </dgm:pt>
    <dgm:pt modelId="{763141FD-E721-400C-8501-36873A0B5BFD}" type="parTrans" cxnId="{1C374D9D-03A4-4BE0-9195-FED771B4C438}">
      <dgm:prSet/>
      <dgm:spPr/>
      <dgm:t>
        <a:bodyPr/>
        <a:lstStyle/>
        <a:p>
          <a:endParaRPr lang="en-GB" sz="1600"/>
        </a:p>
      </dgm:t>
    </dgm:pt>
    <dgm:pt modelId="{59802F53-B13D-4B0A-9F8A-AD76CD98D939}" type="sibTrans" cxnId="{1C374D9D-03A4-4BE0-9195-FED771B4C438}">
      <dgm:prSet/>
      <dgm:spPr/>
      <dgm:t>
        <a:bodyPr/>
        <a:lstStyle/>
        <a:p>
          <a:endParaRPr lang="en-GB" sz="1600"/>
        </a:p>
      </dgm:t>
    </dgm:pt>
    <dgm:pt modelId="{02E9B18B-D13F-4BAB-ABE0-21106E506D19}">
      <dgm:prSet custT="1"/>
      <dgm:spPr/>
      <dgm:t>
        <a:bodyPr/>
        <a:lstStyle/>
        <a:p>
          <a:r>
            <a:rPr lang="en-GB" sz="1600" dirty="0" smtClean="0"/>
            <a:t>4. Start the productive use</a:t>
          </a:r>
          <a:endParaRPr lang="en-GB" sz="1600" dirty="0"/>
        </a:p>
      </dgm:t>
    </dgm:pt>
    <dgm:pt modelId="{184F76BC-F3F6-4A86-8A77-0128E283660D}" type="parTrans" cxnId="{51A51303-42EB-4295-8599-20208EB90E59}">
      <dgm:prSet/>
      <dgm:spPr/>
      <dgm:t>
        <a:bodyPr/>
        <a:lstStyle/>
        <a:p>
          <a:endParaRPr lang="en-GB" sz="1600"/>
        </a:p>
      </dgm:t>
    </dgm:pt>
    <dgm:pt modelId="{0C1680CB-5962-483E-925A-8BF657BCE0A6}" type="sibTrans" cxnId="{51A51303-42EB-4295-8599-20208EB90E59}">
      <dgm:prSet/>
      <dgm:spPr/>
      <dgm:t>
        <a:bodyPr/>
        <a:lstStyle/>
        <a:p>
          <a:endParaRPr lang="en-GB" sz="1600"/>
        </a:p>
      </dgm:t>
    </dgm:pt>
    <dgm:pt modelId="{E2EFFE1F-EDF2-42AB-8419-E38CFFE7FA59}">
      <dgm:prSet custT="1"/>
      <dgm:spPr/>
      <dgm:t>
        <a:bodyPr/>
        <a:lstStyle/>
        <a:p>
          <a:r>
            <a:rPr lang="en-GB" sz="1600" dirty="0" smtClean="0"/>
            <a:t>Several real trials will be organised and concluded by a workshop</a:t>
          </a:r>
          <a:endParaRPr lang="en-GB" sz="1600" dirty="0"/>
        </a:p>
      </dgm:t>
    </dgm:pt>
    <dgm:pt modelId="{2166D93F-6628-47F2-BB83-0516075CA8AD}" type="parTrans" cxnId="{EBD00904-F9E0-4956-9765-66EE9B6873D7}">
      <dgm:prSet/>
      <dgm:spPr/>
      <dgm:t>
        <a:bodyPr/>
        <a:lstStyle/>
        <a:p>
          <a:endParaRPr lang="en-GB" sz="1600"/>
        </a:p>
      </dgm:t>
    </dgm:pt>
    <dgm:pt modelId="{ADFC800E-3F88-4864-8DD4-FE7BBDD3E2D0}" type="sibTrans" cxnId="{EBD00904-F9E0-4956-9765-66EE9B6873D7}">
      <dgm:prSet/>
      <dgm:spPr/>
      <dgm:t>
        <a:bodyPr/>
        <a:lstStyle/>
        <a:p>
          <a:endParaRPr lang="en-GB" sz="1600"/>
        </a:p>
      </dgm:t>
    </dgm:pt>
    <dgm:pt modelId="{555A114D-568C-42EF-A524-74681812FB0C}">
      <dgm:prSet custT="1"/>
      <dgm:spPr/>
      <dgm:t>
        <a:bodyPr/>
        <a:lstStyle/>
        <a:p>
          <a:r>
            <a:rPr lang="en-GB" sz="1600" dirty="0" smtClean="0"/>
            <a:t>Final adaptation of the procedures and tool set will be realised</a:t>
          </a:r>
          <a:endParaRPr lang="en-GB" sz="1600" dirty="0"/>
        </a:p>
      </dgm:t>
    </dgm:pt>
    <dgm:pt modelId="{4140F71B-5C3F-483D-8475-EC718BEB503A}" type="parTrans" cxnId="{5040E45E-EA21-4712-AD46-7592678C345A}">
      <dgm:prSet/>
      <dgm:spPr/>
      <dgm:t>
        <a:bodyPr/>
        <a:lstStyle/>
        <a:p>
          <a:endParaRPr lang="en-GB" sz="1600"/>
        </a:p>
      </dgm:t>
    </dgm:pt>
    <dgm:pt modelId="{CE889B6C-1238-4A2A-BC14-8D292CE19DA8}" type="sibTrans" cxnId="{5040E45E-EA21-4712-AD46-7592678C345A}">
      <dgm:prSet/>
      <dgm:spPr/>
      <dgm:t>
        <a:bodyPr/>
        <a:lstStyle/>
        <a:p>
          <a:endParaRPr lang="en-GB" sz="1600"/>
        </a:p>
      </dgm:t>
    </dgm:pt>
    <dgm:pt modelId="{7BC150AA-6F0B-4029-97B1-F39A870BB46A}">
      <dgm:prSet custT="1"/>
      <dgm:spPr/>
      <dgm:t>
        <a:bodyPr/>
        <a:lstStyle/>
        <a:p>
          <a:r>
            <a:rPr lang="en-GB" sz="1600" dirty="0" smtClean="0"/>
            <a:t>The deployed </a:t>
          </a:r>
          <a:r>
            <a:rPr lang="en-GB" sz="1600" dirty="0" err="1" smtClean="0"/>
            <a:t>equipments</a:t>
          </a:r>
          <a:r>
            <a:rPr lang="en-GB" sz="1600" dirty="0" smtClean="0"/>
            <a:t> and services will be used in day to day operations</a:t>
          </a:r>
          <a:endParaRPr lang="en-GB" sz="1600" dirty="0"/>
        </a:p>
      </dgm:t>
    </dgm:pt>
    <dgm:pt modelId="{6CC4C03A-2CEA-42FE-B5F1-9526A9F097B0}" type="parTrans" cxnId="{80C85958-FC43-4D7A-9C60-612F0F3CE670}">
      <dgm:prSet/>
      <dgm:spPr/>
      <dgm:t>
        <a:bodyPr/>
        <a:lstStyle/>
        <a:p>
          <a:endParaRPr lang="en-GB" sz="1600"/>
        </a:p>
      </dgm:t>
    </dgm:pt>
    <dgm:pt modelId="{600C47F2-2818-4885-A041-FD07F4A7B558}" type="sibTrans" cxnId="{80C85958-FC43-4D7A-9C60-612F0F3CE670}">
      <dgm:prSet/>
      <dgm:spPr/>
      <dgm:t>
        <a:bodyPr/>
        <a:lstStyle/>
        <a:p>
          <a:endParaRPr lang="en-GB" sz="1600"/>
        </a:p>
      </dgm:t>
    </dgm:pt>
    <dgm:pt modelId="{6846A529-FDA1-4BEB-B89C-58CAA0C2C7F4}">
      <dgm:prSet custT="1"/>
      <dgm:spPr/>
      <dgm:t>
        <a:bodyPr/>
        <a:lstStyle/>
        <a:p>
          <a:r>
            <a:rPr lang="en-GB" sz="1600" dirty="0" smtClean="0"/>
            <a:t>Trainings for selected Search and Rescue teams will be organised</a:t>
          </a:r>
          <a:endParaRPr lang="en-GB" sz="1600" dirty="0"/>
        </a:p>
      </dgm:t>
    </dgm:pt>
    <dgm:pt modelId="{53AB8EE5-CD3C-4792-84CA-21E50861F5DB}" type="parTrans" cxnId="{56A7E8FB-FEBC-4472-9526-5206F4947929}">
      <dgm:prSet/>
      <dgm:spPr/>
    </dgm:pt>
    <dgm:pt modelId="{92B5BFBB-2B0A-4617-B453-F7390D90146D}" type="sibTrans" cxnId="{56A7E8FB-FEBC-4472-9526-5206F4947929}">
      <dgm:prSet/>
      <dgm:spPr/>
    </dgm:pt>
    <dgm:pt modelId="{E702EB36-0BD5-4A8D-95E5-DDE36BD0350D}" type="pres">
      <dgm:prSet presAssocID="{A89CF31A-2890-483F-BB81-7B3AB25D173E}" presName="linear" presStyleCnt="0">
        <dgm:presLayoutVars>
          <dgm:dir/>
          <dgm:animLvl val="lvl"/>
          <dgm:resizeHandles val="exact"/>
        </dgm:presLayoutVars>
      </dgm:prSet>
      <dgm:spPr/>
      <dgm:t>
        <a:bodyPr/>
        <a:lstStyle/>
        <a:p>
          <a:endParaRPr lang="en-GB"/>
        </a:p>
      </dgm:t>
    </dgm:pt>
    <dgm:pt modelId="{4DE94211-D2E7-484E-BD66-67192029A651}" type="pres">
      <dgm:prSet presAssocID="{74FDC630-BC2F-474B-9DE8-CA3CCFE13441}" presName="parentLin" presStyleCnt="0"/>
      <dgm:spPr/>
      <dgm:t>
        <a:bodyPr/>
        <a:lstStyle/>
        <a:p>
          <a:endParaRPr lang="en-GB"/>
        </a:p>
      </dgm:t>
    </dgm:pt>
    <dgm:pt modelId="{14973AA0-186A-4629-8EA3-F31A42D87C4E}" type="pres">
      <dgm:prSet presAssocID="{74FDC630-BC2F-474B-9DE8-CA3CCFE13441}" presName="parentLeftMargin" presStyleLbl="node1" presStyleIdx="0" presStyleCnt="4"/>
      <dgm:spPr/>
      <dgm:t>
        <a:bodyPr/>
        <a:lstStyle/>
        <a:p>
          <a:endParaRPr lang="en-GB"/>
        </a:p>
      </dgm:t>
    </dgm:pt>
    <dgm:pt modelId="{D951F058-D819-4D4E-8A2A-BADE9FA51C16}" type="pres">
      <dgm:prSet presAssocID="{74FDC630-BC2F-474B-9DE8-CA3CCFE13441}" presName="parentText" presStyleLbl="node1" presStyleIdx="0" presStyleCnt="4" custScaleX="129755" custLinFactNeighborX="-9091">
        <dgm:presLayoutVars>
          <dgm:chMax val="0"/>
          <dgm:bulletEnabled val="1"/>
        </dgm:presLayoutVars>
      </dgm:prSet>
      <dgm:spPr/>
      <dgm:t>
        <a:bodyPr/>
        <a:lstStyle/>
        <a:p>
          <a:endParaRPr lang="en-GB"/>
        </a:p>
      </dgm:t>
    </dgm:pt>
    <dgm:pt modelId="{183AFD15-C350-4823-9F79-20476B9E1486}" type="pres">
      <dgm:prSet presAssocID="{74FDC630-BC2F-474B-9DE8-CA3CCFE13441}" presName="negativeSpace" presStyleCnt="0"/>
      <dgm:spPr/>
      <dgm:t>
        <a:bodyPr/>
        <a:lstStyle/>
        <a:p>
          <a:endParaRPr lang="en-GB"/>
        </a:p>
      </dgm:t>
    </dgm:pt>
    <dgm:pt modelId="{4C810BE9-7DEF-4E77-9BB7-9F30B8256BCF}" type="pres">
      <dgm:prSet presAssocID="{74FDC630-BC2F-474B-9DE8-CA3CCFE13441}" presName="childText" presStyleLbl="conFgAcc1" presStyleIdx="0" presStyleCnt="4" custLinFactNeighborX="-909">
        <dgm:presLayoutVars>
          <dgm:bulletEnabled val="1"/>
        </dgm:presLayoutVars>
      </dgm:prSet>
      <dgm:spPr/>
      <dgm:t>
        <a:bodyPr/>
        <a:lstStyle/>
        <a:p>
          <a:endParaRPr lang="en-GB"/>
        </a:p>
      </dgm:t>
    </dgm:pt>
    <dgm:pt modelId="{88A9A747-C614-4725-A7B3-B6BE6367A926}" type="pres">
      <dgm:prSet presAssocID="{2B148D81-D5E7-444D-BEFD-7927B9AFB35B}" presName="spaceBetweenRectangles" presStyleCnt="0"/>
      <dgm:spPr/>
      <dgm:t>
        <a:bodyPr/>
        <a:lstStyle/>
        <a:p>
          <a:endParaRPr lang="en-GB"/>
        </a:p>
      </dgm:t>
    </dgm:pt>
    <dgm:pt modelId="{AD58C2CA-7651-4EAF-8CD4-365E2E2EB03E}" type="pres">
      <dgm:prSet presAssocID="{C5FDFB0B-A816-4FB1-A913-E8A4B8E651CB}" presName="parentLin" presStyleCnt="0"/>
      <dgm:spPr/>
      <dgm:t>
        <a:bodyPr/>
        <a:lstStyle/>
        <a:p>
          <a:endParaRPr lang="en-GB"/>
        </a:p>
      </dgm:t>
    </dgm:pt>
    <dgm:pt modelId="{4C2A40EA-E10D-4A95-A95B-A5482D3D7305}" type="pres">
      <dgm:prSet presAssocID="{C5FDFB0B-A816-4FB1-A913-E8A4B8E651CB}" presName="parentLeftMargin" presStyleLbl="node1" presStyleIdx="0" presStyleCnt="4"/>
      <dgm:spPr/>
      <dgm:t>
        <a:bodyPr/>
        <a:lstStyle/>
        <a:p>
          <a:endParaRPr lang="en-GB"/>
        </a:p>
      </dgm:t>
    </dgm:pt>
    <dgm:pt modelId="{528F8187-F52B-4B6F-8086-C72481FF4B6E}" type="pres">
      <dgm:prSet presAssocID="{C5FDFB0B-A816-4FB1-A913-E8A4B8E651CB}" presName="parentText" presStyleLbl="node1" presStyleIdx="1" presStyleCnt="4" custScaleX="129755">
        <dgm:presLayoutVars>
          <dgm:chMax val="0"/>
          <dgm:bulletEnabled val="1"/>
        </dgm:presLayoutVars>
      </dgm:prSet>
      <dgm:spPr/>
      <dgm:t>
        <a:bodyPr/>
        <a:lstStyle/>
        <a:p>
          <a:endParaRPr lang="en-GB"/>
        </a:p>
      </dgm:t>
    </dgm:pt>
    <dgm:pt modelId="{9A739CBF-62C0-4481-9732-257A4A9119E6}" type="pres">
      <dgm:prSet presAssocID="{C5FDFB0B-A816-4FB1-A913-E8A4B8E651CB}" presName="negativeSpace" presStyleCnt="0"/>
      <dgm:spPr/>
      <dgm:t>
        <a:bodyPr/>
        <a:lstStyle/>
        <a:p>
          <a:endParaRPr lang="en-GB"/>
        </a:p>
      </dgm:t>
    </dgm:pt>
    <dgm:pt modelId="{E1744ED9-73F8-4598-9008-81B1B3AB3F32}" type="pres">
      <dgm:prSet presAssocID="{C5FDFB0B-A816-4FB1-A913-E8A4B8E651CB}" presName="childText" presStyleLbl="conFgAcc1" presStyleIdx="1" presStyleCnt="4">
        <dgm:presLayoutVars>
          <dgm:bulletEnabled val="1"/>
        </dgm:presLayoutVars>
      </dgm:prSet>
      <dgm:spPr/>
      <dgm:t>
        <a:bodyPr/>
        <a:lstStyle/>
        <a:p>
          <a:endParaRPr lang="en-GB"/>
        </a:p>
      </dgm:t>
    </dgm:pt>
    <dgm:pt modelId="{EE8E8D10-E9C8-4050-9141-DED919676D2E}" type="pres">
      <dgm:prSet presAssocID="{3A36E2D8-8E3B-4257-A715-6030AA072B67}" presName="spaceBetweenRectangles" presStyleCnt="0"/>
      <dgm:spPr/>
      <dgm:t>
        <a:bodyPr/>
        <a:lstStyle/>
        <a:p>
          <a:endParaRPr lang="en-GB"/>
        </a:p>
      </dgm:t>
    </dgm:pt>
    <dgm:pt modelId="{0C88951F-4948-4966-BA5C-C73D8006ED28}" type="pres">
      <dgm:prSet presAssocID="{FC51F9A6-8D1E-4C83-AF83-8F21AF9A144F}" presName="parentLin" presStyleCnt="0"/>
      <dgm:spPr/>
      <dgm:t>
        <a:bodyPr/>
        <a:lstStyle/>
        <a:p>
          <a:endParaRPr lang="en-GB"/>
        </a:p>
      </dgm:t>
    </dgm:pt>
    <dgm:pt modelId="{2409EA17-EAEA-464D-9211-F8F1556F203C}" type="pres">
      <dgm:prSet presAssocID="{FC51F9A6-8D1E-4C83-AF83-8F21AF9A144F}" presName="parentLeftMargin" presStyleLbl="node1" presStyleIdx="1" presStyleCnt="4"/>
      <dgm:spPr/>
      <dgm:t>
        <a:bodyPr/>
        <a:lstStyle/>
        <a:p>
          <a:endParaRPr lang="en-GB"/>
        </a:p>
      </dgm:t>
    </dgm:pt>
    <dgm:pt modelId="{0C767830-39EB-4267-9B76-F2C6A7172EC3}" type="pres">
      <dgm:prSet presAssocID="{FC51F9A6-8D1E-4C83-AF83-8F21AF9A144F}" presName="parentText" presStyleLbl="node1" presStyleIdx="2" presStyleCnt="4" custScaleX="129755">
        <dgm:presLayoutVars>
          <dgm:chMax val="0"/>
          <dgm:bulletEnabled val="1"/>
        </dgm:presLayoutVars>
      </dgm:prSet>
      <dgm:spPr/>
      <dgm:t>
        <a:bodyPr/>
        <a:lstStyle/>
        <a:p>
          <a:endParaRPr lang="en-GB"/>
        </a:p>
      </dgm:t>
    </dgm:pt>
    <dgm:pt modelId="{6078B1A5-659D-400A-9219-E36DF8A78489}" type="pres">
      <dgm:prSet presAssocID="{FC51F9A6-8D1E-4C83-AF83-8F21AF9A144F}" presName="negativeSpace" presStyleCnt="0"/>
      <dgm:spPr/>
      <dgm:t>
        <a:bodyPr/>
        <a:lstStyle/>
        <a:p>
          <a:endParaRPr lang="en-GB"/>
        </a:p>
      </dgm:t>
    </dgm:pt>
    <dgm:pt modelId="{9EE71D79-11AD-4994-BFB7-2831083B99EB}" type="pres">
      <dgm:prSet presAssocID="{FC51F9A6-8D1E-4C83-AF83-8F21AF9A144F}" presName="childText" presStyleLbl="conFgAcc1" presStyleIdx="2" presStyleCnt="4" custLinFactNeighborX="-909" custLinFactNeighborY="3878">
        <dgm:presLayoutVars>
          <dgm:bulletEnabled val="1"/>
        </dgm:presLayoutVars>
      </dgm:prSet>
      <dgm:spPr/>
      <dgm:t>
        <a:bodyPr/>
        <a:lstStyle/>
        <a:p>
          <a:endParaRPr lang="en-GB"/>
        </a:p>
      </dgm:t>
    </dgm:pt>
    <dgm:pt modelId="{4BDABC81-5F5A-4B2E-B139-EF9F0D993437}" type="pres">
      <dgm:prSet presAssocID="{E7897C4C-A98B-4609-8463-BA450F477B18}" presName="spaceBetweenRectangles" presStyleCnt="0"/>
      <dgm:spPr/>
    </dgm:pt>
    <dgm:pt modelId="{8209B5D7-6350-455E-A4BF-40C2E1371A3F}" type="pres">
      <dgm:prSet presAssocID="{02E9B18B-D13F-4BAB-ABE0-21106E506D19}" presName="parentLin" presStyleCnt="0"/>
      <dgm:spPr/>
    </dgm:pt>
    <dgm:pt modelId="{2662765D-A628-4DAF-85A6-50F771235BD3}" type="pres">
      <dgm:prSet presAssocID="{02E9B18B-D13F-4BAB-ABE0-21106E506D19}" presName="parentLeftMargin" presStyleLbl="node1" presStyleIdx="2" presStyleCnt="4"/>
      <dgm:spPr/>
      <dgm:t>
        <a:bodyPr/>
        <a:lstStyle/>
        <a:p>
          <a:endParaRPr lang="en-GB"/>
        </a:p>
      </dgm:t>
    </dgm:pt>
    <dgm:pt modelId="{DF3FCC1D-C1ED-457E-9D97-2327296CB0B8}" type="pres">
      <dgm:prSet presAssocID="{02E9B18B-D13F-4BAB-ABE0-21106E506D19}" presName="parentText" presStyleLbl="node1" presStyleIdx="3" presStyleCnt="4">
        <dgm:presLayoutVars>
          <dgm:chMax val="0"/>
          <dgm:bulletEnabled val="1"/>
        </dgm:presLayoutVars>
      </dgm:prSet>
      <dgm:spPr/>
      <dgm:t>
        <a:bodyPr/>
        <a:lstStyle/>
        <a:p>
          <a:endParaRPr lang="en-GB"/>
        </a:p>
      </dgm:t>
    </dgm:pt>
    <dgm:pt modelId="{7CCF0397-183D-491F-80A4-A9789E12CD71}" type="pres">
      <dgm:prSet presAssocID="{02E9B18B-D13F-4BAB-ABE0-21106E506D19}" presName="negativeSpace" presStyleCnt="0"/>
      <dgm:spPr/>
    </dgm:pt>
    <dgm:pt modelId="{B82C4691-A584-44C5-BC55-E14BA9B9D008}" type="pres">
      <dgm:prSet presAssocID="{02E9B18B-D13F-4BAB-ABE0-21106E506D19}" presName="childText" presStyleLbl="conFgAcc1" presStyleIdx="3" presStyleCnt="4">
        <dgm:presLayoutVars>
          <dgm:bulletEnabled val="1"/>
        </dgm:presLayoutVars>
      </dgm:prSet>
      <dgm:spPr/>
      <dgm:t>
        <a:bodyPr/>
        <a:lstStyle/>
        <a:p>
          <a:endParaRPr lang="en-GB"/>
        </a:p>
      </dgm:t>
    </dgm:pt>
  </dgm:ptLst>
  <dgm:cxnLst>
    <dgm:cxn modelId="{17C76C63-EC40-470F-B146-6359829DB3FF}" srcId="{A89CF31A-2890-483F-BB81-7B3AB25D173E}" destId="{FC51F9A6-8D1E-4C83-AF83-8F21AF9A144F}" srcOrd="2" destOrd="0" parTransId="{4832FBEB-A490-4465-82D9-E4362694DE36}" sibTransId="{E7897C4C-A98B-4609-8463-BA450F477B18}"/>
    <dgm:cxn modelId="{476D47AA-904E-492A-B58F-ADE6095AE6C9}" type="presOf" srcId="{555A114D-568C-42EF-A524-74681812FB0C}" destId="{9EE71D79-11AD-4994-BFB7-2831083B99EB}" srcOrd="0" destOrd="3" presId="urn:microsoft.com/office/officeart/2005/8/layout/list1"/>
    <dgm:cxn modelId="{1C374D9D-03A4-4BE0-9195-FED771B4C438}" srcId="{FC51F9A6-8D1E-4C83-AF83-8F21AF9A144F}" destId="{CEA96BE1-2F7B-41D7-AB29-44BAC010E50F}" srcOrd="0" destOrd="0" parTransId="{763141FD-E721-400C-8501-36873A0B5BFD}" sibTransId="{59802F53-B13D-4B0A-9F8A-AD76CD98D939}"/>
    <dgm:cxn modelId="{80C85958-FC43-4D7A-9C60-612F0F3CE670}" srcId="{02E9B18B-D13F-4BAB-ABE0-21106E506D19}" destId="{7BC150AA-6F0B-4029-97B1-F39A870BB46A}" srcOrd="0" destOrd="0" parTransId="{6CC4C03A-2CEA-42FE-B5F1-9526A9F097B0}" sibTransId="{600C47F2-2818-4885-A041-FD07F4A7B558}"/>
    <dgm:cxn modelId="{EBD00904-F9E0-4956-9765-66EE9B6873D7}" srcId="{FC51F9A6-8D1E-4C83-AF83-8F21AF9A144F}" destId="{E2EFFE1F-EDF2-42AB-8419-E38CFFE7FA59}" srcOrd="2" destOrd="0" parTransId="{2166D93F-6628-47F2-BB83-0516075CA8AD}" sibTransId="{ADFC800E-3F88-4864-8DD4-FE7BBDD3E2D0}"/>
    <dgm:cxn modelId="{693F13A6-EF00-413F-AE82-E9342E0997EC}" type="presOf" srcId="{9A15CCA3-6F83-4777-91CA-9944BC13EF44}" destId="{E1744ED9-73F8-4598-9008-81B1B3AB3F32}" srcOrd="0" destOrd="0" presId="urn:microsoft.com/office/officeart/2005/8/layout/list1"/>
    <dgm:cxn modelId="{AAE54DDD-2519-4A75-94AB-42E28CAC93E2}" type="presOf" srcId="{C5FDFB0B-A816-4FB1-A913-E8A4B8E651CB}" destId="{4C2A40EA-E10D-4A95-A95B-A5482D3D7305}" srcOrd="0" destOrd="0" presId="urn:microsoft.com/office/officeart/2005/8/layout/list1"/>
    <dgm:cxn modelId="{56A7E8FB-FEBC-4472-9526-5206F4947929}" srcId="{FC51F9A6-8D1E-4C83-AF83-8F21AF9A144F}" destId="{6846A529-FDA1-4BEB-B89C-58CAA0C2C7F4}" srcOrd="1" destOrd="0" parTransId="{53AB8EE5-CD3C-4792-84CA-21E50861F5DB}" sibTransId="{92B5BFBB-2B0A-4617-B453-F7390D90146D}"/>
    <dgm:cxn modelId="{48247DA5-5A73-449C-B75E-C885059BADB8}" type="presOf" srcId="{FC51F9A6-8D1E-4C83-AF83-8F21AF9A144F}" destId="{0C767830-39EB-4267-9B76-F2C6A7172EC3}" srcOrd="1" destOrd="0" presId="urn:microsoft.com/office/officeart/2005/8/layout/list1"/>
    <dgm:cxn modelId="{2391734B-16BF-468A-961C-93481F933B4A}" type="presOf" srcId="{02E9B18B-D13F-4BAB-ABE0-21106E506D19}" destId="{DF3FCC1D-C1ED-457E-9D97-2327296CB0B8}" srcOrd="1" destOrd="0" presId="urn:microsoft.com/office/officeart/2005/8/layout/list1"/>
    <dgm:cxn modelId="{EEFCE578-4855-4626-B26D-CA09CA4B06F8}" type="presOf" srcId="{02E9B18B-D13F-4BAB-ABE0-21106E506D19}" destId="{2662765D-A628-4DAF-85A6-50F771235BD3}" srcOrd="0" destOrd="0" presId="urn:microsoft.com/office/officeart/2005/8/layout/list1"/>
    <dgm:cxn modelId="{5040E45E-EA21-4712-AD46-7592678C345A}" srcId="{FC51F9A6-8D1E-4C83-AF83-8F21AF9A144F}" destId="{555A114D-568C-42EF-A524-74681812FB0C}" srcOrd="3" destOrd="0" parTransId="{4140F71B-5C3F-483D-8475-EC718BEB503A}" sibTransId="{CE889B6C-1238-4A2A-BC14-8D292CE19DA8}"/>
    <dgm:cxn modelId="{297A4284-37E1-4FE1-94D4-2AD3621B0107}" type="presOf" srcId="{E2EFFE1F-EDF2-42AB-8419-E38CFFE7FA59}" destId="{9EE71D79-11AD-4994-BFB7-2831083B99EB}" srcOrd="0" destOrd="2" presId="urn:microsoft.com/office/officeart/2005/8/layout/list1"/>
    <dgm:cxn modelId="{AB4E86AB-02AB-4ED7-AEA1-F2D6884C43F0}" type="presOf" srcId="{74FDC630-BC2F-474B-9DE8-CA3CCFE13441}" destId="{D951F058-D819-4D4E-8A2A-BADE9FA51C16}" srcOrd="1" destOrd="0" presId="urn:microsoft.com/office/officeart/2005/8/layout/list1"/>
    <dgm:cxn modelId="{D5C637CD-02CF-44F1-9741-344AA6990BC3}" type="presOf" srcId="{C5FDFB0B-A816-4FB1-A913-E8A4B8E651CB}" destId="{528F8187-F52B-4B6F-8086-C72481FF4B6E}" srcOrd="1" destOrd="0" presId="urn:microsoft.com/office/officeart/2005/8/layout/list1"/>
    <dgm:cxn modelId="{03AE9FB0-E27A-47F6-891B-235F50C232DB}" type="presOf" srcId="{7BC150AA-6F0B-4029-97B1-F39A870BB46A}" destId="{B82C4691-A584-44C5-BC55-E14BA9B9D008}" srcOrd="0" destOrd="0" presId="urn:microsoft.com/office/officeart/2005/8/layout/list1"/>
    <dgm:cxn modelId="{A453D815-5952-4208-A369-4279FB9C8C91}" srcId="{A89CF31A-2890-483F-BB81-7B3AB25D173E}" destId="{C5FDFB0B-A816-4FB1-A913-E8A4B8E651CB}" srcOrd="1" destOrd="0" parTransId="{9E9CAA64-55B9-4D06-8A41-521593A0BCDC}" sibTransId="{3A36E2D8-8E3B-4257-A715-6030AA072B67}"/>
    <dgm:cxn modelId="{C4D5B585-C418-4B3F-8750-E6B1BB351A9F}" type="presOf" srcId="{74FDC630-BC2F-474B-9DE8-CA3CCFE13441}" destId="{14973AA0-186A-4629-8EA3-F31A42D87C4E}" srcOrd="0" destOrd="0" presId="urn:microsoft.com/office/officeart/2005/8/layout/list1"/>
    <dgm:cxn modelId="{9B98D880-226D-4C76-949F-77A1245528C8}" type="presOf" srcId="{FC51F9A6-8D1E-4C83-AF83-8F21AF9A144F}" destId="{2409EA17-EAEA-464D-9211-F8F1556F203C}" srcOrd="0" destOrd="0" presId="urn:microsoft.com/office/officeart/2005/8/layout/list1"/>
    <dgm:cxn modelId="{E0DC199F-8CA2-4639-B57A-548B0FAED51A}" srcId="{A89CF31A-2890-483F-BB81-7B3AB25D173E}" destId="{74FDC630-BC2F-474B-9DE8-CA3CCFE13441}" srcOrd="0" destOrd="0" parTransId="{B433CA14-EA06-4126-8A16-34F8FDFE87E7}" sibTransId="{2B148D81-D5E7-444D-BEFD-7927B9AFB35B}"/>
    <dgm:cxn modelId="{51A51303-42EB-4295-8599-20208EB90E59}" srcId="{A89CF31A-2890-483F-BB81-7B3AB25D173E}" destId="{02E9B18B-D13F-4BAB-ABE0-21106E506D19}" srcOrd="3" destOrd="0" parTransId="{184F76BC-F3F6-4A86-8A77-0128E283660D}" sibTransId="{0C1680CB-5962-483E-925A-8BF657BCE0A6}"/>
    <dgm:cxn modelId="{1D6C0067-B7D6-42FC-B5CD-7DA52574BF43}" srcId="{C5FDFB0B-A816-4FB1-A913-E8A4B8E651CB}" destId="{9A15CCA3-6F83-4777-91CA-9944BC13EF44}" srcOrd="0" destOrd="0" parTransId="{E7444E61-7167-4F65-8CB9-997064DCAFB7}" sibTransId="{BD9591D3-DE14-4867-A019-508A8C40363D}"/>
    <dgm:cxn modelId="{08A02814-57DB-4C5A-9527-E4D44F4E8139}" type="presOf" srcId="{A89CF31A-2890-483F-BB81-7B3AB25D173E}" destId="{E702EB36-0BD5-4A8D-95E5-DDE36BD0350D}" srcOrd="0" destOrd="0" presId="urn:microsoft.com/office/officeart/2005/8/layout/list1"/>
    <dgm:cxn modelId="{B2B1BFA3-5452-44F1-90F3-5C41B5A5FA16}" type="presOf" srcId="{CEA96BE1-2F7B-41D7-AB29-44BAC010E50F}" destId="{9EE71D79-11AD-4994-BFB7-2831083B99EB}" srcOrd="0" destOrd="0" presId="urn:microsoft.com/office/officeart/2005/8/layout/list1"/>
    <dgm:cxn modelId="{550E9AFE-426D-4A97-86DF-A606CEAC1AC4}" srcId="{74FDC630-BC2F-474B-9DE8-CA3CCFE13441}" destId="{BC08F430-53C5-4946-B89C-9B9D09F42EC6}" srcOrd="0" destOrd="0" parTransId="{D1D64196-C42B-405C-9CDF-7272C956F34F}" sibTransId="{238C378E-40B5-4177-ABAD-26C41D07C0E6}"/>
    <dgm:cxn modelId="{ABE3A5BF-B2CE-457A-9685-06CB515634A3}" type="presOf" srcId="{BC08F430-53C5-4946-B89C-9B9D09F42EC6}" destId="{4C810BE9-7DEF-4E77-9BB7-9F30B8256BCF}" srcOrd="0" destOrd="0" presId="urn:microsoft.com/office/officeart/2005/8/layout/list1"/>
    <dgm:cxn modelId="{7C92E91B-5525-4504-B944-A7EDEBF7DA63}" type="presOf" srcId="{6846A529-FDA1-4BEB-B89C-58CAA0C2C7F4}" destId="{9EE71D79-11AD-4994-BFB7-2831083B99EB}" srcOrd="0" destOrd="1" presId="urn:microsoft.com/office/officeart/2005/8/layout/list1"/>
    <dgm:cxn modelId="{1D3E407B-538C-41ED-85A6-B91D3EB50983}" type="presParOf" srcId="{E702EB36-0BD5-4A8D-95E5-DDE36BD0350D}" destId="{4DE94211-D2E7-484E-BD66-67192029A651}" srcOrd="0" destOrd="0" presId="urn:microsoft.com/office/officeart/2005/8/layout/list1"/>
    <dgm:cxn modelId="{ECE7F0C5-0923-4EC2-A9AB-8697D91D89F9}" type="presParOf" srcId="{4DE94211-D2E7-484E-BD66-67192029A651}" destId="{14973AA0-186A-4629-8EA3-F31A42D87C4E}" srcOrd="0" destOrd="0" presId="urn:microsoft.com/office/officeart/2005/8/layout/list1"/>
    <dgm:cxn modelId="{8035F8AF-61BF-4DA8-95A0-F906DB6E2EA8}" type="presParOf" srcId="{4DE94211-D2E7-484E-BD66-67192029A651}" destId="{D951F058-D819-4D4E-8A2A-BADE9FA51C16}" srcOrd="1" destOrd="0" presId="urn:microsoft.com/office/officeart/2005/8/layout/list1"/>
    <dgm:cxn modelId="{CF9174B6-EF43-41FC-B631-77252F12EEC0}" type="presParOf" srcId="{E702EB36-0BD5-4A8D-95E5-DDE36BD0350D}" destId="{183AFD15-C350-4823-9F79-20476B9E1486}" srcOrd="1" destOrd="0" presId="urn:microsoft.com/office/officeart/2005/8/layout/list1"/>
    <dgm:cxn modelId="{2A5D2059-319C-4013-8527-2FE7BC5DA546}" type="presParOf" srcId="{E702EB36-0BD5-4A8D-95E5-DDE36BD0350D}" destId="{4C810BE9-7DEF-4E77-9BB7-9F30B8256BCF}" srcOrd="2" destOrd="0" presId="urn:microsoft.com/office/officeart/2005/8/layout/list1"/>
    <dgm:cxn modelId="{C27E4C23-31D3-4FA3-B437-53B322984BFF}" type="presParOf" srcId="{E702EB36-0BD5-4A8D-95E5-DDE36BD0350D}" destId="{88A9A747-C614-4725-A7B3-B6BE6367A926}" srcOrd="3" destOrd="0" presId="urn:microsoft.com/office/officeart/2005/8/layout/list1"/>
    <dgm:cxn modelId="{7515A87C-F397-40FF-9985-3AAA0AD3A64D}" type="presParOf" srcId="{E702EB36-0BD5-4A8D-95E5-DDE36BD0350D}" destId="{AD58C2CA-7651-4EAF-8CD4-365E2E2EB03E}" srcOrd="4" destOrd="0" presId="urn:microsoft.com/office/officeart/2005/8/layout/list1"/>
    <dgm:cxn modelId="{E6B015CD-8E32-45FF-964B-00365A800DAE}" type="presParOf" srcId="{AD58C2CA-7651-4EAF-8CD4-365E2E2EB03E}" destId="{4C2A40EA-E10D-4A95-A95B-A5482D3D7305}" srcOrd="0" destOrd="0" presId="urn:microsoft.com/office/officeart/2005/8/layout/list1"/>
    <dgm:cxn modelId="{93D64F2E-F582-4E6C-B56D-11AF8885C5A8}" type="presParOf" srcId="{AD58C2CA-7651-4EAF-8CD4-365E2E2EB03E}" destId="{528F8187-F52B-4B6F-8086-C72481FF4B6E}" srcOrd="1" destOrd="0" presId="urn:microsoft.com/office/officeart/2005/8/layout/list1"/>
    <dgm:cxn modelId="{76848DE5-F00D-4B2B-92C7-AB6A819A806F}" type="presParOf" srcId="{E702EB36-0BD5-4A8D-95E5-DDE36BD0350D}" destId="{9A739CBF-62C0-4481-9732-257A4A9119E6}" srcOrd="5" destOrd="0" presId="urn:microsoft.com/office/officeart/2005/8/layout/list1"/>
    <dgm:cxn modelId="{4362E6A8-2D81-4D46-94BB-568D92ED147E}" type="presParOf" srcId="{E702EB36-0BD5-4A8D-95E5-DDE36BD0350D}" destId="{E1744ED9-73F8-4598-9008-81B1B3AB3F32}" srcOrd="6" destOrd="0" presId="urn:microsoft.com/office/officeart/2005/8/layout/list1"/>
    <dgm:cxn modelId="{A5913B15-267F-437B-9AD8-6EDBC850F325}" type="presParOf" srcId="{E702EB36-0BD5-4A8D-95E5-DDE36BD0350D}" destId="{EE8E8D10-E9C8-4050-9141-DED919676D2E}" srcOrd="7" destOrd="0" presId="urn:microsoft.com/office/officeart/2005/8/layout/list1"/>
    <dgm:cxn modelId="{BF6A591A-7C6F-41A3-A5CC-7BDDCA86BCF6}" type="presParOf" srcId="{E702EB36-0BD5-4A8D-95E5-DDE36BD0350D}" destId="{0C88951F-4948-4966-BA5C-C73D8006ED28}" srcOrd="8" destOrd="0" presId="urn:microsoft.com/office/officeart/2005/8/layout/list1"/>
    <dgm:cxn modelId="{235B2A8A-17AE-45CB-96C1-EDFF0633F3D9}" type="presParOf" srcId="{0C88951F-4948-4966-BA5C-C73D8006ED28}" destId="{2409EA17-EAEA-464D-9211-F8F1556F203C}" srcOrd="0" destOrd="0" presId="urn:microsoft.com/office/officeart/2005/8/layout/list1"/>
    <dgm:cxn modelId="{F389AE6F-C76C-4CDC-8E30-EEE16D5E0CEA}" type="presParOf" srcId="{0C88951F-4948-4966-BA5C-C73D8006ED28}" destId="{0C767830-39EB-4267-9B76-F2C6A7172EC3}" srcOrd="1" destOrd="0" presId="urn:microsoft.com/office/officeart/2005/8/layout/list1"/>
    <dgm:cxn modelId="{A43CD7A4-2B35-41A6-AEA3-487140BAE38D}" type="presParOf" srcId="{E702EB36-0BD5-4A8D-95E5-DDE36BD0350D}" destId="{6078B1A5-659D-400A-9219-E36DF8A78489}" srcOrd="9" destOrd="0" presId="urn:microsoft.com/office/officeart/2005/8/layout/list1"/>
    <dgm:cxn modelId="{4DC04A00-79B5-45EC-86C6-5C46C0261222}" type="presParOf" srcId="{E702EB36-0BD5-4A8D-95E5-DDE36BD0350D}" destId="{9EE71D79-11AD-4994-BFB7-2831083B99EB}" srcOrd="10" destOrd="0" presId="urn:microsoft.com/office/officeart/2005/8/layout/list1"/>
    <dgm:cxn modelId="{D792F8D5-D599-4822-9306-9B433CC56B5D}" type="presParOf" srcId="{E702EB36-0BD5-4A8D-95E5-DDE36BD0350D}" destId="{4BDABC81-5F5A-4B2E-B139-EF9F0D993437}" srcOrd="11" destOrd="0" presId="urn:microsoft.com/office/officeart/2005/8/layout/list1"/>
    <dgm:cxn modelId="{6EE2D4F9-C51A-46AF-9484-1715CD9B96F8}" type="presParOf" srcId="{E702EB36-0BD5-4A8D-95E5-DDE36BD0350D}" destId="{8209B5D7-6350-455E-A4BF-40C2E1371A3F}" srcOrd="12" destOrd="0" presId="urn:microsoft.com/office/officeart/2005/8/layout/list1"/>
    <dgm:cxn modelId="{70EFF850-442A-4092-9B94-FBB9AC48776F}" type="presParOf" srcId="{8209B5D7-6350-455E-A4BF-40C2E1371A3F}" destId="{2662765D-A628-4DAF-85A6-50F771235BD3}" srcOrd="0" destOrd="0" presId="urn:microsoft.com/office/officeart/2005/8/layout/list1"/>
    <dgm:cxn modelId="{62C6169E-6241-4D12-B2CA-6F5928765BBF}" type="presParOf" srcId="{8209B5D7-6350-455E-A4BF-40C2E1371A3F}" destId="{DF3FCC1D-C1ED-457E-9D97-2327296CB0B8}" srcOrd="1" destOrd="0" presId="urn:microsoft.com/office/officeart/2005/8/layout/list1"/>
    <dgm:cxn modelId="{410F38B2-2B69-4AFB-BBD9-997F72A877C9}" type="presParOf" srcId="{E702EB36-0BD5-4A8D-95E5-DDE36BD0350D}" destId="{7CCF0397-183D-491F-80A4-A9789E12CD71}" srcOrd="13" destOrd="0" presId="urn:microsoft.com/office/officeart/2005/8/layout/list1"/>
    <dgm:cxn modelId="{4553EE82-7FC5-4561-8040-CDC46336C10E}" type="presParOf" srcId="{E702EB36-0BD5-4A8D-95E5-DDE36BD0350D}" destId="{B82C4691-A584-44C5-BC55-E14BA9B9D00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10BE9-7DEF-4E77-9BB7-9F30B8256BCF}">
      <dsp:nvSpPr>
        <dsp:cNvPr id="0" name=""/>
        <dsp:cNvSpPr/>
      </dsp:nvSpPr>
      <dsp:spPr>
        <a:xfrm>
          <a:off x="0" y="285637"/>
          <a:ext cx="8643998" cy="856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870" tIns="333248" rIns="6708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Definition of common cooperative procedures and the requirements for the disaster relief solution</a:t>
          </a:r>
          <a:endParaRPr lang="en-GB" sz="1600" kern="1200" dirty="0"/>
        </a:p>
      </dsp:txBody>
      <dsp:txXfrm>
        <a:off x="0" y="285637"/>
        <a:ext cx="8643998" cy="856800"/>
      </dsp:txXfrm>
    </dsp:sp>
    <dsp:sp modelId="{D951F058-D819-4D4E-8A2A-BADE9FA51C16}">
      <dsp:nvSpPr>
        <dsp:cNvPr id="0" name=""/>
        <dsp:cNvSpPr/>
      </dsp:nvSpPr>
      <dsp:spPr>
        <a:xfrm>
          <a:off x="392908" y="49477"/>
          <a:ext cx="7851213" cy="472320"/>
        </a:xfrm>
        <a:prstGeom prst="roundRect">
          <a:avLst/>
        </a:prstGeom>
        <a:solidFill>
          <a:srgbClr val="C6B46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l" defTabSz="711200">
            <a:lnSpc>
              <a:spcPct val="90000"/>
            </a:lnSpc>
            <a:spcBef>
              <a:spcPct val="0"/>
            </a:spcBef>
            <a:spcAft>
              <a:spcPct val="35000"/>
            </a:spcAft>
          </a:pPr>
          <a:r>
            <a:rPr lang="en-GB" sz="1600" b="0" kern="1200" dirty="0" smtClean="0"/>
            <a:t>1. Common Cooperative Procedure Definition</a:t>
          </a:r>
          <a:endParaRPr lang="en-GB" sz="1600" kern="1200" dirty="0"/>
        </a:p>
      </dsp:txBody>
      <dsp:txXfrm>
        <a:off x="415965" y="72534"/>
        <a:ext cx="7805099" cy="426206"/>
      </dsp:txXfrm>
    </dsp:sp>
    <dsp:sp modelId="{E1744ED9-73F8-4598-9008-81B1B3AB3F32}">
      <dsp:nvSpPr>
        <dsp:cNvPr id="0" name=""/>
        <dsp:cNvSpPr/>
      </dsp:nvSpPr>
      <dsp:spPr>
        <a:xfrm>
          <a:off x="0" y="1464997"/>
          <a:ext cx="8643998" cy="856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870" tIns="333248" rIns="6708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Adaptation, Implementation and Integration of the Common Information Space Adaptor for URSZR, PCRAFVG and </a:t>
          </a:r>
          <a:r>
            <a:rPr lang="en-GB" sz="1600" kern="1200" dirty="0" err="1" smtClean="0"/>
            <a:t>Vigili</a:t>
          </a:r>
          <a:r>
            <a:rPr lang="en-GB" sz="1600" kern="1200" dirty="0" smtClean="0"/>
            <a:t> del </a:t>
          </a:r>
          <a:r>
            <a:rPr lang="en-GB" sz="1600" kern="1200" dirty="0" err="1" smtClean="0"/>
            <a:t>Fuoco</a:t>
          </a:r>
          <a:r>
            <a:rPr lang="en-GB" sz="1600" kern="1200" dirty="0" smtClean="0"/>
            <a:t> FVG</a:t>
          </a:r>
          <a:endParaRPr lang="en-GB" sz="1600" kern="1200" dirty="0"/>
        </a:p>
      </dsp:txBody>
      <dsp:txXfrm>
        <a:off x="0" y="1464997"/>
        <a:ext cx="8643998" cy="856800"/>
      </dsp:txXfrm>
    </dsp:sp>
    <dsp:sp modelId="{528F8187-F52B-4B6F-8086-C72481FF4B6E}">
      <dsp:nvSpPr>
        <dsp:cNvPr id="0" name=""/>
        <dsp:cNvSpPr/>
      </dsp:nvSpPr>
      <dsp:spPr>
        <a:xfrm>
          <a:off x="432199" y="1228837"/>
          <a:ext cx="7851213" cy="472320"/>
        </a:xfrm>
        <a:prstGeom prst="roundRect">
          <a:avLst/>
        </a:prstGeom>
        <a:solidFill>
          <a:srgbClr val="505C3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l" defTabSz="711200">
            <a:lnSpc>
              <a:spcPct val="90000"/>
            </a:lnSpc>
            <a:spcBef>
              <a:spcPct val="0"/>
            </a:spcBef>
            <a:spcAft>
              <a:spcPct val="35000"/>
            </a:spcAft>
          </a:pPr>
          <a:r>
            <a:rPr lang="en-GB" sz="1600" kern="1200" dirty="0" smtClean="0"/>
            <a:t>2. </a:t>
          </a:r>
          <a:r>
            <a:rPr lang="en-GB" sz="1600" b="1" kern="1200" dirty="0" smtClean="0"/>
            <a:t>Adaptation and Integration of the solution</a:t>
          </a:r>
          <a:endParaRPr lang="en-GB" sz="1600" kern="1200" dirty="0"/>
        </a:p>
      </dsp:txBody>
      <dsp:txXfrm>
        <a:off x="455256" y="1251894"/>
        <a:ext cx="7805099" cy="426206"/>
      </dsp:txXfrm>
    </dsp:sp>
    <dsp:sp modelId="{9EE71D79-11AD-4994-BFB7-2831083B99EB}">
      <dsp:nvSpPr>
        <dsp:cNvPr id="0" name=""/>
        <dsp:cNvSpPr/>
      </dsp:nvSpPr>
      <dsp:spPr>
        <a:xfrm>
          <a:off x="0" y="2647708"/>
          <a:ext cx="8643998" cy="1360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870" tIns="333248" rIns="6708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The Common Information Space solution will be installed on servers in Slovenia and Italy</a:t>
          </a:r>
          <a:endParaRPr lang="en-GB" sz="1600" kern="1200" dirty="0"/>
        </a:p>
        <a:p>
          <a:pPr marL="171450" lvl="1" indent="-171450" algn="l" defTabSz="711200">
            <a:lnSpc>
              <a:spcPct val="90000"/>
            </a:lnSpc>
            <a:spcBef>
              <a:spcPct val="0"/>
            </a:spcBef>
            <a:spcAft>
              <a:spcPct val="15000"/>
            </a:spcAft>
            <a:buChar char="••"/>
          </a:pPr>
          <a:r>
            <a:rPr lang="en-GB" sz="1600" kern="1200" dirty="0" smtClean="0"/>
            <a:t>Trainings for selected Search and Rescue teams will be organised</a:t>
          </a:r>
          <a:endParaRPr lang="en-GB" sz="1600" kern="1200" dirty="0"/>
        </a:p>
        <a:p>
          <a:pPr marL="171450" lvl="1" indent="-171450" algn="l" defTabSz="711200">
            <a:lnSpc>
              <a:spcPct val="90000"/>
            </a:lnSpc>
            <a:spcBef>
              <a:spcPct val="0"/>
            </a:spcBef>
            <a:spcAft>
              <a:spcPct val="15000"/>
            </a:spcAft>
            <a:buChar char="••"/>
          </a:pPr>
          <a:r>
            <a:rPr lang="en-GB" sz="1600" kern="1200" dirty="0" smtClean="0"/>
            <a:t>Several real trials will be organised and concluded by a workshop</a:t>
          </a:r>
          <a:endParaRPr lang="en-GB" sz="1600" kern="1200" dirty="0"/>
        </a:p>
        <a:p>
          <a:pPr marL="171450" lvl="1" indent="-171450" algn="l" defTabSz="711200">
            <a:lnSpc>
              <a:spcPct val="90000"/>
            </a:lnSpc>
            <a:spcBef>
              <a:spcPct val="0"/>
            </a:spcBef>
            <a:spcAft>
              <a:spcPct val="15000"/>
            </a:spcAft>
            <a:buChar char="••"/>
          </a:pPr>
          <a:r>
            <a:rPr lang="en-GB" sz="1600" kern="1200" dirty="0" smtClean="0"/>
            <a:t>Final adaptation of the procedures and tool set will be realised</a:t>
          </a:r>
          <a:endParaRPr lang="en-GB" sz="1600" kern="1200" dirty="0"/>
        </a:p>
      </dsp:txBody>
      <dsp:txXfrm>
        <a:off x="0" y="2647708"/>
        <a:ext cx="8643998" cy="1360800"/>
      </dsp:txXfrm>
    </dsp:sp>
    <dsp:sp modelId="{0C767830-39EB-4267-9B76-F2C6A7172EC3}">
      <dsp:nvSpPr>
        <dsp:cNvPr id="0" name=""/>
        <dsp:cNvSpPr/>
      </dsp:nvSpPr>
      <dsp:spPr>
        <a:xfrm>
          <a:off x="432199" y="2408197"/>
          <a:ext cx="7851213" cy="472320"/>
        </a:xfrm>
        <a:prstGeom prst="roundRect">
          <a:avLst/>
        </a:prstGeom>
        <a:solidFill>
          <a:srgbClr val="A0C16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l" defTabSz="711200">
            <a:lnSpc>
              <a:spcPct val="90000"/>
            </a:lnSpc>
            <a:spcBef>
              <a:spcPct val="0"/>
            </a:spcBef>
            <a:spcAft>
              <a:spcPct val="35000"/>
            </a:spcAft>
          </a:pPr>
          <a:r>
            <a:rPr lang="en-GB" sz="1600" kern="1200" dirty="0" smtClean="0"/>
            <a:t>3. Field Trial</a:t>
          </a:r>
        </a:p>
      </dsp:txBody>
      <dsp:txXfrm>
        <a:off x="455256" y="2431254"/>
        <a:ext cx="7805099" cy="426206"/>
      </dsp:txXfrm>
    </dsp:sp>
    <dsp:sp modelId="{B82C4691-A584-44C5-BC55-E14BA9B9D008}">
      <dsp:nvSpPr>
        <dsp:cNvPr id="0" name=""/>
        <dsp:cNvSpPr/>
      </dsp:nvSpPr>
      <dsp:spPr>
        <a:xfrm>
          <a:off x="0" y="4327717"/>
          <a:ext cx="8643998" cy="655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870" tIns="333248" rIns="6708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The deployed </a:t>
          </a:r>
          <a:r>
            <a:rPr lang="en-GB" sz="1600" kern="1200" dirty="0" err="1" smtClean="0"/>
            <a:t>equipments</a:t>
          </a:r>
          <a:r>
            <a:rPr lang="en-GB" sz="1600" kern="1200" dirty="0" smtClean="0"/>
            <a:t> and services will be used in day to day operations</a:t>
          </a:r>
          <a:endParaRPr lang="en-GB" sz="1600" kern="1200" dirty="0"/>
        </a:p>
      </dsp:txBody>
      <dsp:txXfrm>
        <a:off x="0" y="4327717"/>
        <a:ext cx="8643998" cy="655200"/>
      </dsp:txXfrm>
    </dsp:sp>
    <dsp:sp modelId="{DF3FCC1D-C1ED-457E-9D97-2327296CB0B8}">
      <dsp:nvSpPr>
        <dsp:cNvPr id="0" name=""/>
        <dsp:cNvSpPr/>
      </dsp:nvSpPr>
      <dsp:spPr>
        <a:xfrm>
          <a:off x="432199" y="4091557"/>
          <a:ext cx="6050798" cy="472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706" tIns="0" rIns="228706" bIns="0" numCol="1" spcCol="1270" anchor="ctr" anchorCtr="0">
          <a:noAutofit/>
        </a:bodyPr>
        <a:lstStyle/>
        <a:p>
          <a:pPr lvl="0" algn="l" defTabSz="711200">
            <a:lnSpc>
              <a:spcPct val="90000"/>
            </a:lnSpc>
            <a:spcBef>
              <a:spcPct val="0"/>
            </a:spcBef>
            <a:spcAft>
              <a:spcPct val="35000"/>
            </a:spcAft>
          </a:pPr>
          <a:r>
            <a:rPr lang="en-GB" sz="1600" kern="1200" dirty="0" smtClean="0"/>
            <a:t>4. Start the productive use</a:t>
          </a:r>
          <a:endParaRPr lang="en-GB" sz="1600" kern="1200" dirty="0"/>
        </a:p>
      </dsp:txBody>
      <dsp:txXfrm>
        <a:off x="455256" y="4114614"/>
        <a:ext cx="600468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lvl1pPr fontAlgn="auto">
              <a:spcBef>
                <a:spcPts val="0"/>
              </a:spcBef>
              <a:spcAft>
                <a:spcPts val="0"/>
              </a:spcAft>
              <a:defRPr dirty="0">
                <a:latin typeface="+mn-lt"/>
              </a:defRPr>
            </a:lvl1pPr>
          </a:lstStyle>
          <a:p>
            <a:pPr>
              <a:defRPr/>
            </a:pPr>
            <a:endParaRPr lang="en-US"/>
          </a:p>
        </p:txBody>
      </p:sp>
      <p:sp>
        <p:nvSpPr>
          <p:cNvPr id="3" name="Rectangle 3"/>
          <p:cNvSpPr>
            <a:spLocks noGrp="1"/>
          </p:cNvSpPr>
          <p:nvPr>
            <p:ph type="dt" sz="quarter" idx="1"/>
          </p:nvPr>
        </p:nvSpPr>
        <p:spPr>
          <a:xfrm>
            <a:off x="3850443" y="0"/>
            <a:ext cx="2945659" cy="496332"/>
          </a:xfrm>
          <a:prstGeom prst="rect">
            <a:avLst/>
          </a:prstGeom>
        </p:spPr>
        <p:txBody>
          <a:bodyPr vert="horz"/>
          <a:lstStyle>
            <a:lvl1pPr fontAlgn="auto">
              <a:spcBef>
                <a:spcPts val="0"/>
              </a:spcBef>
              <a:spcAft>
                <a:spcPts val="0"/>
              </a:spcAft>
              <a:defRPr>
                <a:latin typeface="+mn-lt"/>
              </a:defRPr>
            </a:lvl1pPr>
          </a:lstStyle>
          <a:p>
            <a:pPr>
              <a:defRPr/>
            </a:pPr>
            <a:fld id="{A2172A15-1758-46DC-BAF8-165C9882EBA1}" type="datetimeFigureOut">
              <a:rPr lang="en-US"/>
              <a:pPr>
                <a:defRPr/>
              </a:pPr>
              <a:t>1/11/2017</a:t>
            </a:fld>
            <a:endParaRPr lang="en-US"/>
          </a:p>
        </p:txBody>
      </p:sp>
      <p:sp>
        <p:nvSpPr>
          <p:cNvPr id="4" name="Rectangle 4"/>
          <p:cNvSpPr>
            <a:spLocks noGrp="1"/>
          </p:cNvSpPr>
          <p:nvPr>
            <p:ph type="ftr" sz="quarter" idx="2"/>
          </p:nvPr>
        </p:nvSpPr>
        <p:spPr>
          <a:xfrm>
            <a:off x="0" y="9428583"/>
            <a:ext cx="2945659" cy="496332"/>
          </a:xfrm>
          <a:prstGeom prst="rect">
            <a:avLst/>
          </a:prstGeom>
        </p:spPr>
        <p:txBody>
          <a:bodyPr vert="horz"/>
          <a:lstStyle>
            <a:lvl1pPr fontAlgn="auto">
              <a:spcBef>
                <a:spcPts val="0"/>
              </a:spcBef>
              <a:spcAft>
                <a:spcPts val="0"/>
              </a:spcAft>
              <a:defRPr dirty="0">
                <a:latin typeface="+mn-lt"/>
              </a:defRPr>
            </a:lvl1pPr>
          </a:lstStyle>
          <a:p>
            <a:pPr>
              <a:defRPr/>
            </a:pPr>
            <a:endParaRPr lang="en-US"/>
          </a:p>
        </p:txBody>
      </p:sp>
      <p:sp>
        <p:nvSpPr>
          <p:cNvPr id="5" name="Rectangle 5"/>
          <p:cNvSpPr>
            <a:spLocks noGrp="1"/>
          </p:cNvSpPr>
          <p:nvPr>
            <p:ph type="sldNum" sz="quarter" idx="3"/>
          </p:nvPr>
        </p:nvSpPr>
        <p:spPr>
          <a:xfrm>
            <a:off x="3850443" y="9428583"/>
            <a:ext cx="2945659" cy="496332"/>
          </a:xfrm>
          <a:prstGeom prst="rect">
            <a:avLst/>
          </a:prstGeom>
        </p:spPr>
        <p:txBody>
          <a:bodyPr vert="horz"/>
          <a:lstStyle>
            <a:lvl1pPr fontAlgn="auto">
              <a:spcBef>
                <a:spcPts val="0"/>
              </a:spcBef>
              <a:spcAft>
                <a:spcPts val="0"/>
              </a:spcAft>
              <a:defRPr>
                <a:latin typeface="+mn-lt"/>
              </a:defRPr>
            </a:lvl1pPr>
          </a:lstStyle>
          <a:p>
            <a:pPr>
              <a:defRPr/>
            </a:pPr>
            <a:fld id="{177AFCFF-7FE7-457E-8EAD-27CD41E58278}" type="slidenum">
              <a:rPr lang="en-US"/>
              <a:pPr>
                <a:defRPr/>
              </a:pPr>
              <a:t>‹#›</a:t>
            </a:fld>
            <a:endParaRPr lang="en-US"/>
          </a:p>
        </p:txBody>
      </p:sp>
    </p:spTree>
    <p:extLst>
      <p:ext uri="{BB962C8B-B14F-4D97-AF65-F5344CB8AC3E}">
        <p14:creationId xmlns:p14="http://schemas.microsoft.com/office/powerpoint/2010/main" val="295427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45659" cy="496332"/>
          </a:xfrm>
          <a:prstGeom prst="rect">
            <a:avLst/>
          </a:prstGeom>
        </p:spPr>
        <p:txBody>
          <a:bodyPr vert="horz"/>
          <a:lstStyle>
            <a:lvl1pPr fontAlgn="auto">
              <a:spcBef>
                <a:spcPts val="0"/>
              </a:spcBef>
              <a:spcAft>
                <a:spcPts val="0"/>
              </a:spcAft>
              <a:defRPr dirty="0">
                <a:latin typeface="+mn-lt"/>
              </a:defRPr>
            </a:lvl1pPr>
          </a:lstStyle>
          <a:p>
            <a:pPr>
              <a:defRPr/>
            </a:pPr>
            <a:endParaRPr lang="en-US"/>
          </a:p>
        </p:txBody>
      </p:sp>
      <p:sp>
        <p:nvSpPr>
          <p:cNvPr id="3" name="Rectangle 3"/>
          <p:cNvSpPr>
            <a:spLocks noGrp="1"/>
          </p:cNvSpPr>
          <p:nvPr>
            <p:ph type="dt" idx="1"/>
          </p:nvPr>
        </p:nvSpPr>
        <p:spPr>
          <a:xfrm>
            <a:off x="3850443" y="0"/>
            <a:ext cx="2945659" cy="496332"/>
          </a:xfrm>
          <a:prstGeom prst="rect">
            <a:avLst/>
          </a:prstGeom>
        </p:spPr>
        <p:txBody>
          <a:bodyPr vert="horz"/>
          <a:lstStyle>
            <a:lvl1pPr fontAlgn="auto">
              <a:spcBef>
                <a:spcPts val="0"/>
              </a:spcBef>
              <a:spcAft>
                <a:spcPts val="0"/>
              </a:spcAft>
              <a:defRPr>
                <a:latin typeface="+mn-lt"/>
              </a:defRPr>
            </a:lvl1pPr>
          </a:lstStyle>
          <a:p>
            <a:pPr>
              <a:defRPr/>
            </a:pPr>
            <a:fld id="{E6573E40-E40F-4171-9A65-5CBE82F55C87}" type="datetimeFigureOut">
              <a:rPr lang="en-US"/>
              <a:pPr>
                <a:defRPr/>
              </a:pPr>
              <a:t>1/11/2017</a:t>
            </a:fld>
            <a:endParaRPr lang="en-US"/>
          </a:p>
        </p:txBody>
      </p:sp>
      <p:sp>
        <p:nvSpPr>
          <p:cNvPr id="4" name="Rectangle 4"/>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anchor="ctr"/>
          <a:lstStyle/>
          <a:p>
            <a:pPr lvl="0"/>
            <a:endParaRPr lang="en-US" noProof="0"/>
          </a:p>
        </p:txBody>
      </p:sp>
      <p:sp>
        <p:nvSpPr>
          <p:cNvPr id="5" name="Rectangle 5"/>
          <p:cNvSpPr>
            <a:spLocks noGrp="1"/>
          </p:cNvSpPr>
          <p:nvPr>
            <p:ph type="body" sz="quarter" idx="3"/>
          </p:nvPr>
        </p:nvSpPr>
        <p:spPr>
          <a:xfrm>
            <a:off x="679768" y="4715153"/>
            <a:ext cx="5438140" cy="4466987"/>
          </a:xfrm>
          <a:prstGeom prst="rect">
            <a:avLst/>
          </a:prstGeom>
        </p:spPr>
        <p:txBody>
          <a:bodyPr vert="horz">
            <a:normAutofit/>
          </a:bodyPr>
          <a:lstStyle/>
          <a:p>
            <a:pPr lvl="0"/>
            <a:r>
              <a:rPr lang="en-US" noProof="1" smtClean="0"/>
              <a:t>Click to edit Master text styles</a:t>
            </a:r>
            <a:endParaRPr lang="en-US" noProof="0"/>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0"/>
          </a:p>
        </p:txBody>
      </p:sp>
      <p:sp>
        <p:nvSpPr>
          <p:cNvPr id="6" name="Rectangle 6"/>
          <p:cNvSpPr>
            <a:spLocks noGrp="1"/>
          </p:cNvSpPr>
          <p:nvPr>
            <p:ph type="ftr" sz="quarter" idx="4"/>
          </p:nvPr>
        </p:nvSpPr>
        <p:spPr>
          <a:xfrm>
            <a:off x="0" y="9428583"/>
            <a:ext cx="2945659" cy="496332"/>
          </a:xfrm>
          <a:prstGeom prst="rect">
            <a:avLst/>
          </a:prstGeom>
        </p:spPr>
        <p:txBody>
          <a:bodyPr vert="horz"/>
          <a:lstStyle>
            <a:lvl1pPr fontAlgn="auto">
              <a:spcBef>
                <a:spcPts val="0"/>
              </a:spcBef>
              <a:spcAft>
                <a:spcPts val="0"/>
              </a:spcAft>
              <a:defRPr dirty="0">
                <a:latin typeface="+mn-lt"/>
              </a:defRPr>
            </a:lvl1pPr>
          </a:lstStyle>
          <a:p>
            <a:pPr>
              <a:defRPr/>
            </a:pPr>
            <a:endParaRPr lang="en-US"/>
          </a:p>
        </p:txBody>
      </p:sp>
      <p:sp>
        <p:nvSpPr>
          <p:cNvPr id="7" name="Rectangle 7"/>
          <p:cNvSpPr>
            <a:spLocks noGrp="1"/>
          </p:cNvSpPr>
          <p:nvPr>
            <p:ph type="sldNum" sz="quarter" idx="5"/>
          </p:nvPr>
        </p:nvSpPr>
        <p:spPr>
          <a:xfrm>
            <a:off x="3850443" y="9428583"/>
            <a:ext cx="2945659" cy="496332"/>
          </a:xfrm>
          <a:prstGeom prst="rect">
            <a:avLst/>
          </a:prstGeom>
        </p:spPr>
        <p:txBody>
          <a:bodyPr vert="horz"/>
          <a:lstStyle>
            <a:lvl1pPr fontAlgn="auto">
              <a:spcBef>
                <a:spcPts val="0"/>
              </a:spcBef>
              <a:spcAft>
                <a:spcPts val="0"/>
              </a:spcAft>
              <a:defRPr>
                <a:latin typeface="+mn-lt"/>
              </a:defRPr>
            </a:lvl1pPr>
          </a:lstStyle>
          <a:p>
            <a:pPr>
              <a:defRPr/>
            </a:pPr>
            <a:fld id="{02C333A6-3198-44F9-89F0-2AC0EBB44DEE}" type="slidenum">
              <a:rPr lang="en-US"/>
              <a:pPr>
                <a:defRPr/>
              </a:pPr>
              <a:t>‹#›</a:t>
            </a:fld>
            <a:endParaRPr lang="en-US"/>
          </a:p>
        </p:txBody>
      </p:sp>
    </p:spTree>
    <p:extLst>
      <p:ext uri="{BB962C8B-B14F-4D97-AF65-F5344CB8AC3E}">
        <p14:creationId xmlns:p14="http://schemas.microsoft.com/office/powerpoint/2010/main" val="3227797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p:cNvSpPr>
          <p:nvPr>
            <p:ph type="sldImg"/>
          </p:nvPr>
        </p:nvSpPr>
        <p:spPr bwMode="auto">
          <a:noFill/>
          <a:ln>
            <a:solidFill>
              <a:srgbClr val="000000"/>
            </a:solidFill>
            <a:miter lim="800000"/>
            <a:headEnd/>
            <a:tailEnd/>
          </a:ln>
        </p:spPr>
      </p:sp>
      <p:sp>
        <p:nvSpPr>
          <p:cNvPr id="1229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de-DE" smtClean="0"/>
          </a:p>
        </p:txBody>
      </p:sp>
      <p:sp>
        <p:nvSpPr>
          <p:cNvPr id="12291" name="Rectangle 4"/>
          <p:cNvSpPr>
            <a:spLocks noGrp="1"/>
          </p:cNvSpPr>
          <p:nvPr>
            <p:ph type="dt" sz="quarter" idx="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2550181E-7152-4151-BDC3-779A1CA6E4FE}" type="datetime1">
              <a:rPr lang="en-US"/>
              <a:pPr fontAlgn="base">
                <a:spcBef>
                  <a:spcPct val="0"/>
                </a:spcBef>
                <a:spcAft>
                  <a:spcPct val="0"/>
                </a:spcAft>
              </a:pPr>
              <a:t>1/11/2017</a:t>
            </a:fld>
            <a:endParaRPr lang="en-US"/>
          </a:p>
        </p:txBody>
      </p:sp>
      <p:sp>
        <p:nvSpPr>
          <p:cNvPr id="12292" name="Rectangle 5"/>
          <p:cNvSpPr>
            <a:spLocks noGrp="1"/>
          </p:cNvSpPr>
          <p:nvPr>
            <p:ph type="ftr" sz="quarter" idx="4"/>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de-DE" smtClean="0"/>
          </a:p>
        </p:txBody>
      </p:sp>
      <p:sp>
        <p:nvSpPr>
          <p:cNvPr id="12293" name="Rectangle 6"/>
          <p:cNvSpPr>
            <a:spLocks noGrp="1"/>
          </p:cNvSpPr>
          <p:nvPr>
            <p:ph type="sldNum" sz="quarter" idx="5"/>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DFD6E5D2-0CFA-4E38-AE47-39D264F303D8}" type="slidenum">
              <a:rPr lang="en-US"/>
              <a:pPr fontAlgn="base">
                <a:spcBef>
                  <a:spcPct val="0"/>
                </a:spcBef>
                <a:spcAft>
                  <a:spcPct val="0"/>
                </a:spcAft>
              </a:pPr>
              <a:t>1</a:t>
            </a:fld>
            <a:endParaRPr lang="en-US"/>
          </a:p>
        </p:txBody>
      </p:sp>
      <p:sp>
        <p:nvSpPr>
          <p:cNvPr id="12294" name="Rectangle 7"/>
          <p:cNvSpPr>
            <a:spLocks noGrp="1"/>
          </p:cNvSpPr>
          <p:nvPr>
            <p:ph type="hdr" sz="quarter"/>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endParaRPr lang="de-DE" smtClean="0"/>
          </a:p>
        </p:txBody>
      </p:sp>
    </p:spTree>
    <p:extLst>
      <p:ext uri="{BB962C8B-B14F-4D97-AF65-F5344CB8AC3E}">
        <p14:creationId xmlns:p14="http://schemas.microsoft.com/office/powerpoint/2010/main" val="251168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BCD161E-AFAC-44D7-83F0-BACFE8AA8D00}" type="slidenum">
              <a:rPr lang="en-US" smtClean="0"/>
              <a:pPr>
                <a:defRPr/>
              </a:pPr>
              <a:t>2</a:t>
            </a:fld>
            <a:endParaRPr lang="en-US" dirty="0"/>
          </a:p>
        </p:txBody>
      </p:sp>
    </p:spTree>
    <p:extLst>
      <p:ext uri="{BB962C8B-B14F-4D97-AF65-F5344CB8AC3E}">
        <p14:creationId xmlns:p14="http://schemas.microsoft.com/office/powerpoint/2010/main" val="408808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C161129-0082-4208-AEF8-01DCE7C5518B}" type="slidenum">
              <a:rPr lang="en-US" smtClean="0"/>
              <a:pPr>
                <a:defRPr/>
              </a:pPr>
              <a:t>3</a:t>
            </a:fld>
            <a:endParaRPr lang="en-US" dirty="0"/>
          </a:p>
        </p:txBody>
      </p:sp>
    </p:spTree>
    <p:extLst>
      <p:ext uri="{BB962C8B-B14F-4D97-AF65-F5344CB8AC3E}">
        <p14:creationId xmlns:p14="http://schemas.microsoft.com/office/powerpoint/2010/main" val="184557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2C333A6-3198-44F9-89F0-2AC0EBB44DEE}" type="slidenum">
              <a:rPr lang="en-US" smtClean="0"/>
              <a:pPr>
                <a:defRPr/>
              </a:pPr>
              <a:t>7</a:t>
            </a:fld>
            <a:endParaRPr lang="en-US"/>
          </a:p>
        </p:txBody>
      </p:sp>
    </p:spTree>
    <p:extLst>
      <p:ext uri="{BB962C8B-B14F-4D97-AF65-F5344CB8AC3E}">
        <p14:creationId xmlns:p14="http://schemas.microsoft.com/office/powerpoint/2010/main" val="29198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de-DE" smtClean="0"/>
          </a:p>
        </p:txBody>
      </p:sp>
      <p:sp>
        <p:nvSpPr>
          <p:cNvPr id="63491"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8E0C0F6-BBB8-44B5-AB8B-9362E16DF6B8}" type="datetime1">
              <a:rPr lang="en-US"/>
              <a:pPr fontAlgn="base">
                <a:spcBef>
                  <a:spcPct val="0"/>
                </a:spcBef>
                <a:spcAft>
                  <a:spcPct val="0"/>
                </a:spcAft>
                <a:defRPr/>
              </a:pPr>
              <a:t>1/11/2017</a:t>
            </a:fld>
            <a:endParaRPr lang="en-US"/>
          </a:p>
        </p:txBody>
      </p:sp>
      <p:sp>
        <p:nvSpPr>
          <p:cNvPr id="63492"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de-DE" smtClean="0"/>
          </a:p>
        </p:txBody>
      </p:sp>
      <p:sp>
        <p:nvSpPr>
          <p:cNvPr id="63493"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ED3BE59-4A50-49C8-B789-1926B8AFEE49}" type="slidenum">
              <a:rPr lang="en-US"/>
              <a:pPr fontAlgn="base">
                <a:spcBef>
                  <a:spcPct val="0"/>
                </a:spcBef>
                <a:spcAft>
                  <a:spcPct val="0"/>
                </a:spcAft>
                <a:defRPr/>
              </a:pPr>
              <a:t>9</a:t>
            </a:fld>
            <a:endParaRPr lang="en-US"/>
          </a:p>
        </p:txBody>
      </p:sp>
      <p:sp>
        <p:nvSpPr>
          <p:cNvPr id="63494"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de-DE" smtClean="0"/>
          </a:p>
        </p:txBody>
      </p:sp>
    </p:spTree>
    <p:extLst>
      <p:ext uri="{BB962C8B-B14F-4D97-AF65-F5344CB8AC3E}">
        <p14:creationId xmlns:p14="http://schemas.microsoft.com/office/powerpoint/2010/main" val="118162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de-DE" smtClean="0"/>
          </a:p>
        </p:txBody>
      </p:sp>
      <p:sp>
        <p:nvSpPr>
          <p:cNvPr id="63491"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8E0C0F6-BBB8-44B5-AB8B-9362E16DF6B8}" type="datetime1">
              <a:rPr lang="en-US"/>
              <a:pPr fontAlgn="base">
                <a:spcBef>
                  <a:spcPct val="0"/>
                </a:spcBef>
                <a:spcAft>
                  <a:spcPct val="0"/>
                </a:spcAft>
                <a:defRPr/>
              </a:pPr>
              <a:t>1/11/2017</a:t>
            </a:fld>
            <a:endParaRPr lang="en-US"/>
          </a:p>
        </p:txBody>
      </p:sp>
      <p:sp>
        <p:nvSpPr>
          <p:cNvPr id="63492"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de-DE" smtClean="0"/>
          </a:p>
        </p:txBody>
      </p:sp>
      <p:sp>
        <p:nvSpPr>
          <p:cNvPr id="63493"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1E18F57-610E-4E71-92E6-CFF8F7C50D5E}" type="slidenum">
              <a:rPr lang="en-US"/>
              <a:pPr fontAlgn="base">
                <a:spcBef>
                  <a:spcPct val="0"/>
                </a:spcBef>
                <a:spcAft>
                  <a:spcPct val="0"/>
                </a:spcAft>
                <a:defRPr/>
              </a:pPr>
              <a:t>10</a:t>
            </a:fld>
            <a:endParaRPr lang="en-US"/>
          </a:p>
        </p:txBody>
      </p:sp>
      <p:sp>
        <p:nvSpPr>
          <p:cNvPr id="63494"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de-DE" smtClean="0"/>
          </a:p>
        </p:txBody>
      </p:sp>
    </p:spTree>
    <p:extLst>
      <p:ext uri="{BB962C8B-B14F-4D97-AF65-F5344CB8AC3E}">
        <p14:creationId xmlns:p14="http://schemas.microsoft.com/office/powerpoint/2010/main" val="19784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GB" smtClean="0"/>
              <a:t>We should mention here the exiting protocol</a:t>
            </a:r>
          </a:p>
        </p:txBody>
      </p:sp>
      <p:sp>
        <p:nvSpPr>
          <p:cNvPr id="4" name="Slide Number Placeholder 3"/>
          <p:cNvSpPr>
            <a:spLocks noGrp="1"/>
          </p:cNvSpPr>
          <p:nvPr>
            <p:ph type="sldNum" sz="quarter" idx="5"/>
          </p:nvPr>
        </p:nvSpPr>
        <p:spPr/>
        <p:txBody>
          <a:bodyPr/>
          <a:lstStyle/>
          <a:p>
            <a:pPr>
              <a:defRPr/>
            </a:pPr>
            <a:fld id="{EA025CBF-FFA2-4EA2-994C-5C9429F21B91}" type="slidenum">
              <a:rPr lang="en-US" smtClean="0"/>
              <a:pPr>
                <a:defRPr/>
              </a:pPr>
              <a:t>11</a:t>
            </a:fld>
            <a:endParaRPr lang="en-US" dirty="0"/>
          </a:p>
        </p:txBody>
      </p:sp>
    </p:spTree>
    <p:extLst>
      <p:ext uri="{BB962C8B-B14F-4D97-AF65-F5344CB8AC3E}">
        <p14:creationId xmlns:p14="http://schemas.microsoft.com/office/powerpoint/2010/main" val="423986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de-DE" smtClean="0"/>
          </a:p>
        </p:txBody>
      </p:sp>
      <p:sp>
        <p:nvSpPr>
          <p:cNvPr id="63491" name="Rectangle 4"/>
          <p:cNvSpPr>
            <a:spLocks noGrp="1"/>
          </p:cNvSpPr>
          <p:nvPr>
            <p:ph type="dt" sz="quarter" idx="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8E0C0F6-BBB8-44B5-AB8B-9362E16DF6B8}" type="datetime1">
              <a:rPr lang="en-US"/>
              <a:pPr fontAlgn="base">
                <a:spcBef>
                  <a:spcPct val="0"/>
                </a:spcBef>
                <a:spcAft>
                  <a:spcPct val="0"/>
                </a:spcAft>
                <a:defRPr/>
              </a:pPr>
              <a:t>1/11/2017</a:t>
            </a:fld>
            <a:endParaRPr lang="en-US"/>
          </a:p>
        </p:txBody>
      </p:sp>
      <p:sp>
        <p:nvSpPr>
          <p:cNvPr id="63492" name="Rectangle 5"/>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de-DE" smtClean="0"/>
          </a:p>
        </p:txBody>
      </p:sp>
      <p:sp>
        <p:nvSpPr>
          <p:cNvPr id="63493" name="Rectangle 6"/>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B6F64C05-9D07-473F-99A3-785D9B5E8025}" type="slidenum">
              <a:rPr lang="en-US"/>
              <a:pPr fontAlgn="base">
                <a:spcBef>
                  <a:spcPct val="0"/>
                </a:spcBef>
                <a:spcAft>
                  <a:spcPct val="0"/>
                </a:spcAft>
                <a:defRPr/>
              </a:pPr>
              <a:t>12</a:t>
            </a:fld>
            <a:endParaRPr lang="en-US"/>
          </a:p>
        </p:txBody>
      </p:sp>
      <p:sp>
        <p:nvSpPr>
          <p:cNvPr id="63494" name="Rectangle 7"/>
          <p:cNvSpPr>
            <a:spLocks noGrp="1"/>
          </p:cNvSpPr>
          <p:nvPr>
            <p:ph type="hdr" sz="quarter"/>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de-DE" smtClean="0"/>
          </a:p>
        </p:txBody>
      </p:sp>
    </p:spTree>
    <p:extLst>
      <p:ext uri="{BB962C8B-B14F-4D97-AF65-F5344CB8AC3E}">
        <p14:creationId xmlns:p14="http://schemas.microsoft.com/office/powerpoint/2010/main" val="287090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lIns="90288" tIns="45144" rIns="90288" bIns="45144" numCol="1" anchor="t" anchorCtr="0" compatLnSpc="1">
            <a:prstTxWarp prst="textNoShape">
              <a:avLst/>
            </a:prstTxWarp>
          </a:bodyPr>
          <a:lstStyle/>
          <a:p>
            <a:pPr eaLnBrk="1" hangingPunct="1">
              <a:spcBef>
                <a:spcPct val="0"/>
              </a:spcBef>
            </a:pPr>
            <a:endParaRPr lang="de-DE" smtClean="0">
              <a:latin typeface="Arial" charset="0"/>
            </a:endParaRPr>
          </a:p>
        </p:txBody>
      </p:sp>
      <p:sp>
        <p:nvSpPr>
          <p:cNvPr id="74755" name="Slide Number Placeholder 3"/>
          <p:cNvSpPr>
            <a:spLocks noGrp="1"/>
          </p:cNvSpPr>
          <p:nvPr>
            <p:ph type="sldNum" sz="quarter" idx="5"/>
          </p:nvPr>
        </p:nvSpPr>
        <p:spPr bwMode="auto">
          <a:noFill/>
          <a:ln>
            <a:miter lim="800000"/>
            <a:headEnd/>
            <a:tailEnd/>
          </a:ln>
        </p:spPr>
        <p:txBody>
          <a:bodyPr wrap="square" lIns="90288" tIns="45144" rIns="90288" bIns="45144" numCol="1" anchor="t" anchorCtr="0" compatLnSpc="1">
            <a:prstTxWarp prst="textNoShape">
              <a:avLst/>
            </a:prstTxWarp>
          </a:bodyPr>
          <a:lstStyle/>
          <a:p>
            <a:pPr defTabSz="911225" fontAlgn="base">
              <a:spcBef>
                <a:spcPct val="0"/>
              </a:spcBef>
              <a:spcAft>
                <a:spcPct val="0"/>
              </a:spcAft>
            </a:pPr>
            <a:fld id="{D1ED5F52-9201-4E9A-BD2D-6DDB18975C70}" type="slidenum">
              <a:rPr lang="en-US">
                <a:latin typeface="Arial" charset="0"/>
              </a:rPr>
              <a:pPr defTabSz="911225" fontAlgn="base">
                <a:spcBef>
                  <a:spcPct val="0"/>
                </a:spcBef>
                <a:spcAft>
                  <a:spcPct val="0"/>
                </a:spcAft>
              </a:pPr>
              <a:t>13</a:t>
            </a:fld>
            <a:endParaRPr lang="en-US">
              <a:latin typeface="Arial" charset="0"/>
            </a:endParaRPr>
          </a:p>
        </p:txBody>
      </p:sp>
    </p:spTree>
    <p:extLst>
      <p:ext uri="{BB962C8B-B14F-4D97-AF65-F5344CB8AC3E}">
        <p14:creationId xmlns:p14="http://schemas.microsoft.com/office/powerpoint/2010/main" val="166735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5F8DD3"/>
        </a:solidFill>
        <a:effectLst/>
      </p:bgPr>
    </p:bg>
    <p:spTree>
      <p:nvGrpSpPr>
        <p:cNvPr id="1" name=""/>
        <p:cNvGrpSpPr/>
        <p:nvPr/>
      </p:nvGrpSpPr>
      <p:grpSpPr>
        <a:xfrm>
          <a:off x="0" y="0"/>
          <a:ext cx="0" cy="0"/>
          <a:chOff x="0" y="0"/>
          <a:chExt cx="0" cy="0"/>
        </a:xfrm>
      </p:grpSpPr>
      <p:sp>
        <p:nvSpPr>
          <p:cNvPr id="6" name="Rectangle 10"/>
          <p:cNvSpPr/>
          <p:nvPr/>
        </p:nvSpPr>
        <p:spPr>
          <a:xfrm>
            <a:off x="0" y="5941694"/>
            <a:ext cx="9144000" cy="916306"/>
          </a:xfrm>
          <a:custGeom>
            <a:avLst/>
            <a:gdLst>
              <a:gd name="connsiteX0" fmla="*/ 0 w 9144000"/>
              <a:gd name="connsiteY0" fmla="*/ 0 h 810418"/>
              <a:gd name="connsiteX1" fmla="*/ 9144000 w 9144000"/>
              <a:gd name="connsiteY1" fmla="*/ 0 h 810418"/>
              <a:gd name="connsiteX2" fmla="*/ 9144000 w 9144000"/>
              <a:gd name="connsiteY2" fmla="*/ 810418 h 810418"/>
              <a:gd name="connsiteX3" fmla="*/ 0 w 9144000"/>
              <a:gd name="connsiteY3" fmla="*/ 810418 h 810418"/>
              <a:gd name="connsiteX4" fmla="*/ 0 w 9144000"/>
              <a:gd name="connsiteY4" fmla="*/ 0 h 810418"/>
              <a:gd name="connsiteX0" fmla="*/ 1285852 w 9144000"/>
              <a:gd name="connsiteY0" fmla="*/ 381814 h 810418"/>
              <a:gd name="connsiteX1" fmla="*/ 9144000 w 9144000"/>
              <a:gd name="connsiteY1" fmla="*/ 0 h 810418"/>
              <a:gd name="connsiteX2" fmla="*/ 9144000 w 9144000"/>
              <a:gd name="connsiteY2" fmla="*/ 810418 h 810418"/>
              <a:gd name="connsiteX3" fmla="*/ 0 w 9144000"/>
              <a:gd name="connsiteY3" fmla="*/ 810418 h 810418"/>
              <a:gd name="connsiteX4" fmla="*/ 1285852 w 9144000"/>
              <a:gd name="connsiteY4" fmla="*/ 381814 h 810418"/>
              <a:gd name="connsiteX0" fmla="*/ 1285852 w 9144000"/>
              <a:gd name="connsiteY0" fmla="*/ 381814 h 810418"/>
              <a:gd name="connsiteX1" fmla="*/ 9144000 w 9144000"/>
              <a:gd name="connsiteY1" fmla="*/ 0 h 810418"/>
              <a:gd name="connsiteX2" fmla="*/ 9144000 w 9144000"/>
              <a:gd name="connsiteY2" fmla="*/ 810418 h 810418"/>
              <a:gd name="connsiteX3" fmla="*/ 0 w 9144000"/>
              <a:gd name="connsiteY3" fmla="*/ 810418 h 810418"/>
              <a:gd name="connsiteX4" fmla="*/ 1285852 w 9144000"/>
              <a:gd name="connsiteY4" fmla="*/ 381814 h 810418"/>
              <a:gd name="connsiteX0" fmla="*/ 1285852 w 9144000"/>
              <a:gd name="connsiteY0" fmla="*/ 487702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1285852 w 9144000"/>
              <a:gd name="connsiteY5" fmla="*/ 487702 h 916306"/>
              <a:gd name="connsiteX0" fmla="*/ 1285852 w 9144000"/>
              <a:gd name="connsiteY0" fmla="*/ 487702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1285852 w 9144000"/>
              <a:gd name="connsiteY5" fmla="*/ 487702 h 916306"/>
              <a:gd name="connsiteX0" fmla="*/ 857224 w 9144000"/>
              <a:gd name="connsiteY0" fmla="*/ 273388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1096488 w 9383264"/>
              <a:gd name="connsiteY0" fmla="*/ 273388 h 916306"/>
              <a:gd name="connsiteX1" fmla="*/ 5954272 w 9383264"/>
              <a:gd name="connsiteY1" fmla="*/ 559140 h 916306"/>
              <a:gd name="connsiteX2" fmla="*/ 9383264 w 9383264"/>
              <a:gd name="connsiteY2" fmla="*/ 105888 h 916306"/>
              <a:gd name="connsiteX3" fmla="*/ 9383264 w 9383264"/>
              <a:gd name="connsiteY3" fmla="*/ 916306 h 916306"/>
              <a:gd name="connsiteX4" fmla="*/ 239264 w 9383264"/>
              <a:gd name="connsiteY4" fmla="*/ 916306 h 916306"/>
              <a:gd name="connsiteX5" fmla="*/ 1096488 w 9383264"/>
              <a:gd name="connsiteY5" fmla="*/ 273388 h 916306"/>
              <a:gd name="connsiteX0" fmla="*/ 989020 w 9275796"/>
              <a:gd name="connsiteY0" fmla="*/ 273388 h 916306"/>
              <a:gd name="connsiteX1" fmla="*/ 5846804 w 9275796"/>
              <a:gd name="connsiteY1" fmla="*/ 559140 h 916306"/>
              <a:gd name="connsiteX2" fmla="*/ 9275796 w 9275796"/>
              <a:gd name="connsiteY2" fmla="*/ 105888 h 916306"/>
              <a:gd name="connsiteX3" fmla="*/ 9275796 w 9275796"/>
              <a:gd name="connsiteY3" fmla="*/ 916306 h 916306"/>
              <a:gd name="connsiteX4" fmla="*/ 131796 w 9275796"/>
              <a:gd name="connsiteY4" fmla="*/ 916306 h 916306"/>
              <a:gd name="connsiteX5" fmla="*/ 989020 w 9275796"/>
              <a:gd name="connsiteY5" fmla="*/ 273388 h 916306"/>
              <a:gd name="connsiteX0" fmla="*/ 940626 w 9227402"/>
              <a:gd name="connsiteY0" fmla="*/ 273388 h 916306"/>
              <a:gd name="connsiteX1" fmla="*/ 5798410 w 9227402"/>
              <a:gd name="connsiteY1" fmla="*/ 559140 h 916306"/>
              <a:gd name="connsiteX2" fmla="*/ 9227402 w 9227402"/>
              <a:gd name="connsiteY2" fmla="*/ 105888 h 916306"/>
              <a:gd name="connsiteX3" fmla="*/ 9227402 w 9227402"/>
              <a:gd name="connsiteY3" fmla="*/ 916306 h 916306"/>
              <a:gd name="connsiteX4" fmla="*/ 83402 w 9227402"/>
              <a:gd name="connsiteY4" fmla="*/ 916306 h 916306"/>
              <a:gd name="connsiteX5" fmla="*/ 83402 w 9227402"/>
              <a:gd name="connsiteY5" fmla="*/ 916306 h 916306"/>
              <a:gd name="connsiteX6" fmla="*/ 940626 w 9227402"/>
              <a:gd name="connsiteY6" fmla="*/ 273388 h 916306"/>
              <a:gd name="connsiteX0" fmla="*/ 1357290 w 9144000"/>
              <a:gd name="connsiteY0" fmla="*/ 344826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0 w 9144000"/>
              <a:gd name="connsiteY5" fmla="*/ 916306 h 916306"/>
              <a:gd name="connsiteX6" fmla="*/ 1357290 w 9144000"/>
              <a:gd name="connsiteY6" fmla="*/ 344826 h 91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916306">
                <a:moveTo>
                  <a:pt x="1357290" y="344826"/>
                </a:moveTo>
                <a:cubicBezTo>
                  <a:pt x="2453778" y="238938"/>
                  <a:pt x="4417223" y="598963"/>
                  <a:pt x="5715008" y="559140"/>
                </a:cubicBezTo>
                <a:cubicBezTo>
                  <a:pt x="7012793" y="519317"/>
                  <a:pt x="8716488" y="0"/>
                  <a:pt x="9144000" y="105888"/>
                </a:cubicBezTo>
                <a:lnTo>
                  <a:pt x="9144000" y="916306"/>
                </a:lnTo>
                <a:lnTo>
                  <a:pt x="0" y="916306"/>
                </a:lnTo>
                <a:lnTo>
                  <a:pt x="0" y="916306"/>
                </a:lnTo>
                <a:cubicBezTo>
                  <a:pt x="142871" y="809153"/>
                  <a:pt x="416664" y="397426"/>
                  <a:pt x="1357290" y="344826"/>
                </a:cubicBezTo>
                <a:close/>
              </a:path>
            </a:pathLst>
          </a:custGeom>
          <a:solidFill>
            <a:srgbClr val="D2F0A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pic>
        <p:nvPicPr>
          <p:cNvPr id="4" name="Picture 3"/>
          <p:cNvPicPr>
            <a:picLocks noChangeAspect="1"/>
          </p:cNvPicPr>
          <p:nvPr userDrawn="1"/>
        </p:nvPicPr>
        <p:blipFill rotWithShape="1">
          <a:blip r:embed="rId2"/>
          <a:srcRect l="1173" r="-395"/>
          <a:stretch/>
        </p:blipFill>
        <p:spPr>
          <a:xfrm>
            <a:off x="0" y="1844824"/>
            <a:ext cx="9180512" cy="1495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lvl1pPr>
              <a:defRPr cap="all" baseline="0"/>
            </a:lvl1p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4"/>
          <p:cNvSpPr>
            <a:spLocks noGrp="1"/>
          </p:cNvSpPr>
          <p:nvPr>
            <p:ph type="dt" sz="half" idx="10"/>
          </p:nvPr>
        </p:nvSpPr>
        <p:spPr/>
        <p:txBody>
          <a:bodyPr/>
          <a:lstStyle>
            <a:lvl1pPr>
              <a:defRPr/>
            </a:lvl1pPr>
          </a:lstStyle>
          <a:p>
            <a:pPr>
              <a:defRPr/>
            </a:pPr>
            <a:r>
              <a:rPr lang="en-US" smtClean="0"/>
              <a:t>1/18/2017</a:t>
            </a:r>
            <a:endParaRPr lang="en-US"/>
          </a:p>
        </p:txBody>
      </p:sp>
      <p:sp>
        <p:nvSpPr>
          <p:cNvPr id="6" name="Rectangle 5"/>
          <p:cNvSpPr>
            <a:spLocks noGrp="1"/>
          </p:cNvSpPr>
          <p:nvPr>
            <p:ph type="ftr" sz="quarter" idx="11"/>
          </p:nvPr>
        </p:nvSpPr>
        <p:spPr/>
        <p:txBody>
          <a:bodyPr/>
          <a:lstStyle>
            <a:lvl1pPr>
              <a:defRPr/>
            </a:lvl1pPr>
          </a:lstStyle>
          <a:p>
            <a:pPr>
              <a:defRPr/>
            </a:pPr>
            <a:r>
              <a:rPr lang="en-US" smtClean="0"/>
              <a:t>DG-ECHO Kick-OFF Brussels</a:t>
            </a:r>
            <a:endParaRPr lang="en-US"/>
          </a:p>
        </p:txBody>
      </p:sp>
      <p:sp>
        <p:nvSpPr>
          <p:cNvPr id="7" name="Rectangle 6"/>
          <p:cNvSpPr>
            <a:spLocks noGrp="1"/>
          </p:cNvSpPr>
          <p:nvPr>
            <p:ph type="sldNum" sz="quarter" idx="12"/>
          </p:nvPr>
        </p:nvSpPr>
        <p:spPr>
          <a:xfrm>
            <a:off x="38072" y="1271588"/>
            <a:ext cx="533400" cy="244475"/>
          </a:xfrm>
        </p:spPr>
        <p:txBody>
          <a:bodyPr/>
          <a:lstStyle>
            <a:lvl1pPr>
              <a:defRPr/>
            </a:lvl1pPr>
          </a:lstStyle>
          <a:p>
            <a:pPr>
              <a:defRPr/>
            </a:pPr>
            <a:fld id="{FBA747BB-AB3F-4D32-86AC-6F5CFF3783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smtClean="0"/>
              <a:t>Click to edit Master title style</a:t>
            </a:r>
            <a:endParaRPr lang="en-US" dirty="0"/>
          </a:p>
        </p:txBody>
      </p:sp>
      <p:sp>
        <p:nvSpPr>
          <p:cNvPr id="8" name="Content Placeholder 7"/>
          <p:cNvSpPr>
            <a:spLocks noGrp="1"/>
          </p:cNvSpPr>
          <p:nvPr>
            <p:ph sz="quarter" idx="13"/>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4"/>
          </p:nvPr>
        </p:nvSpPr>
        <p:spPr/>
        <p:txBody>
          <a:bodyPr/>
          <a:lstStyle>
            <a:lvl1pPr>
              <a:defRPr/>
            </a:lvl1pPr>
          </a:lstStyle>
          <a:p>
            <a:pPr>
              <a:defRPr/>
            </a:pPr>
            <a:r>
              <a:rPr lang="en-US" smtClean="0"/>
              <a:t>1/18/2017</a:t>
            </a:r>
            <a:endParaRPr lang="en-US"/>
          </a:p>
        </p:txBody>
      </p:sp>
      <p:sp>
        <p:nvSpPr>
          <p:cNvPr id="5" name="Footer Placeholder 2"/>
          <p:cNvSpPr>
            <a:spLocks noGrp="1"/>
          </p:cNvSpPr>
          <p:nvPr>
            <p:ph type="ftr" sz="quarter" idx="15"/>
          </p:nvPr>
        </p:nvSpPr>
        <p:spPr/>
        <p:txBody>
          <a:bodyPr/>
          <a:lstStyle>
            <a:lvl1pPr>
              <a:defRPr/>
            </a:lvl1pPr>
          </a:lstStyle>
          <a:p>
            <a:pPr>
              <a:defRPr/>
            </a:pPr>
            <a:r>
              <a:rPr lang="en-US" smtClean="0"/>
              <a:t>DG-ECHO Kick-OFF Brussels</a:t>
            </a:r>
            <a:endParaRPr lang="en-US"/>
          </a:p>
        </p:txBody>
      </p:sp>
      <p:sp>
        <p:nvSpPr>
          <p:cNvPr id="6" name="Slide Number Placeholder 22"/>
          <p:cNvSpPr>
            <a:spLocks noGrp="1"/>
          </p:cNvSpPr>
          <p:nvPr>
            <p:ph type="sldNum" sz="quarter" idx="16"/>
          </p:nvPr>
        </p:nvSpPr>
        <p:spPr/>
        <p:txBody>
          <a:bodyPr/>
          <a:lstStyle>
            <a:lvl1pPr>
              <a:defRPr/>
            </a:lvl1pPr>
          </a:lstStyle>
          <a:p>
            <a:pPr>
              <a:defRPr/>
            </a:pPr>
            <a:fld id="{263A11B8-7470-49D9-B09A-AFC405C3AF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1/18/2017</a:t>
            </a: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DG-ECHO Kick-OFF Brussels</a:t>
            </a:r>
            <a:endParaRPr lang="en-US"/>
          </a:p>
        </p:txBody>
      </p:sp>
      <p:sp>
        <p:nvSpPr>
          <p:cNvPr id="5" name="Slide Number Placeholder 22"/>
          <p:cNvSpPr>
            <a:spLocks noGrp="1"/>
          </p:cNvSpPr>
          <p:nvPr>
            <p:ph type="sldNum" sz="quarter" idx="12"/>
          </p:nvPr>
        </p:nvSpPr>
        <p:spPr/>
        <p:txBody>
          <a:bodyPr/>
          <a:lstStyle>
            <a:lvl1pPr>
              <a:defRPr/>
            </a:lvl1pPr>
          </a:lstStyle>
          <a:p>
            <a:pPr>
              <a:defRPr/>
            </a:pPr>
            <a:fld id="{38665455-4D25-4B94-A978-6E84C8BC36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1/18/2017</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DG-ECHO Kick-OFF Brussels</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55F05B03-7295-45BA-BC33-3AC05F0525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1/18/2017</a:t>
            </a:r>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DG-ECHO Kick-OFF Brussels</a:t>
            </a:r>
            <a:endParaRPr lang="en-US"/>
          </a:p>
        </p:txBody>
      </p:sp>
      <p:sp>
        <p:nvSpPr>
          <p:cNvPr id="7" name="Slide Number Placeholder 22"/>
          <p:cNvSpPr>
            <a:spLocks noGrp="1"/>
          </p:cNvSpPr>
          <p:nvPr>
            <p:ph type="sldNum" sz="quarter" idx="12"/>
          </p:nvPr>
        </p:nvSpPr>
        <p:spPr/>
        <p:txBody>
          <a:bodyPr/>
          <a:lstStyle>
            <a:lvl1pPr>
              <a:defRPr/>
            </a:lvl1pPr>
          </a:lstStyle>
          <a:p>
            <a:pPr>
              <a:defRPr/>
            </a:pPr>
            <a:fld id="{D9A6DCFE-A621-47DA-AC1B-8201286069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1/18/2017</a:t>
            </a:r>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DG-ECHO Kick-OFF Brussels</a:t>
            </a:r>
            <a:endParaRPr lang="en-US"/>
          </a:p>
        </p:txBody>
      </p:sp>
      <p:sp>
        <p:nvSpPr>
          <p:cNvPr id="7" name="Slide Number Placeholder 22"/>
          <p:cNvSpPr>
            <a:spLocks noGrp="1"/>
          </p:cNvSpPr>
          <p:nvPr>
            <p:ph type="sldNum" sz="quarter" idx="12"/>
          </p:nvPr>
        </p:nvSpPr>
        <p:spPr/>
        <p:txBody>
          <a:bodyPr/>
          <a:lstStyle>
            <a:lvl1pPr>
              <a:defRPr/>
            </a:lvl1pPr>
          </a:lstStyle>
          <a:p>
            <a:pPr>
              <a:defRPr/>
            </a:pPr>
            <a:fld id="{8F629375-E0CF-4FF5-BF04-D8B70178F2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0"/>
          <p:cNvSpPr/>
          <p:nvPr userDrawn="1"/>
        </p:nvSpPr>
        <p:spPr>
          <a:xfrm>
            <a:off x="0" y="5897070"/>
            <a:ext cx="9144000" cy="916306"/>
          </a:xfrm>
          <a:custGeom>
            <a:avLst/>
            <a:gdLst>
              <a:gd name="connsiteX0" fmla="*/ 0 w 9144000"/>
              <a:gd name="connsiteY0" fmla="*/ 0 h 810418"/>
              <a:gd name="connsiteX1" fmla="*/ 9144000 w 9144000"/>
              <a:gd name="connsiteY1" fmla="*/ 0 h 810418"/>
              <a:gd name="connsiteX2" fmla="*/ 9144000 w 9144000"/>
              <a:gd name="connsiteY2" fmla="*/ 810418 h 810418"/>
              <a:gd name="connsiteX3" fmla="*/ 0 w 9144000"/>
              <a:gd name="connsiteY3" fmla="*/ 810418 h 810418"/>
              <a:gd name="connsiteX4" fmla="*/ 0 w 9144000"/>
              <a:gd name="connsiteY4" fmla="*/ 0 h 810418"/>
              <a:gd name="connsiteX0" fmla="*/ 1285852 w 9144000"/>
              <a:gd name="connsiteY0" fmla="*/ 381814 h 810418"/>
              <a:gd name="connsiteX1" fmla="*/ 9144000 w 9144000"/>
              <a:gd name="connsiteY1" fmla="*/ 0 h 810418"/>
              <a:gd name="connsiteX2" fmla="*/ 9144000 w 9144000"/>
              <a:gd name="connsiteY2" fmla="*/ 810418 h 810418"/>
              <a:gd name="connsiteX3" fmla="*/ 0 w 9144000"/>
              <a:gd name="connsiteY3" fmla="*/ 810418 h 810418"/>
              <a:gd name="connsiteX4" fmla="*/ 1285852 w 9144000"/>
              <a:gd name="connsiteY4" fmla="*/ 381814 h 810418"/>
              <a:gd name="connsiteX0" fmla="*/ 1285852 w 9144000"/>
              <a:gd name="connsiteY0" fmla="*/ 381814 h 810418"/>
              <a:gd name="connsiteX1" fmla="*/ 9144000 w 9144000"/>
              <a:gd name="connsiteY1" fmla="*/ 0 h 810418"/>
              <a:gd name="connsiteX2" fmla="*/ 9144000 w 9144000"/>
              <a:gd name="connsiteY2" fmla="*/ 810418 h 810418"/>
              <a:gd name="connsiteX3" fmla="*/ 0 w 9144000"/>
              <a:gd name="connsiteY3" fmla="*/ 810418 h 810418"/>
              <a:gd name="connsiteX4" fmla="*/ 1285852 w 9144000"/>
              <a:gd name="connsiteY4" fmla="*/ 381814 h 810418"/>
              <a:gd name="connsiteX0" fmla="*/ 1285852 w 9144000"/>
              <a:gd name="connsiteY0" fmla="*/ 487702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1285852 w 9144000"/>
              <a:gd name="connsiteY5" fmla="*/ 487702 h 916306"/>
              <a:gd name="connsiteX0" fmla="*/ 1285852 w 9144000"/>
              <a:gd name="connsiteY0" fmla="*/ 487702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1285852 w 9144000"/>
              <a:gd name="connsiteY5" fmla="*/ 487702 h 916306"/>
              <a:gd name="connsiteX0" fmla="*/ 857224 w 9144000"/>
              <a:gd name="connsiteY0" fmla="*/ 273388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6357950 w 9144000"/>
              <a:gd name="connsiteY1" fmla="*/ 630578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857224 w 9144000"/>
              <a:gd name="connsiteY0" fmla="*/ 273388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857224 w 9144000"/>
              <a:gd name="connsiteY5" fmla="*/ 273388 h 916306"/>
              <a:gd name="connsiteX0" fmla="*/ 1096488 w 9383264"/>
              <a:gd name="connsiteY0" fmla="*/ 273388 h 916306"/>
              <a:gd name="connsiteX1" fmla="*/ 5954272 w 9383264"/>
              <a:gd name="connsiteY1" fmla="*/ 559140 h 916306"/>
              <a:gd name="connsiteX2" fmla="*/ 9383264 w 9383264"/>
              <a:gd name="connsiteY2" fmla="*/ 105888 h 916306"/>
              <a:gd name="connsiteX3" fmla="*/ 9383264 w 9383264"/>
              <a:gd name="connsiteY3" fmla="*/ 916306 h 916306"/>
              <a:gd name="connsiteX4" fmla="*/ 239264 w 9383264"/>
              <a:gd name="connsiteY4" fmla="*/ 916306 h 916306"/>
              <a:gd name="connsiteX5" fmla="*/ 1096488 w 9383264"/>
              <a:gd name="connsiteY5" fmla="*/ 273388 h 916306"/>
              <a:gd name="connsiteX0" fmla="*/ 989020 w 9275796"/>
              <a:gd name="connsiteY0" fmla="*/ 273388 h 916306"/>
              <a:gd name="connsiteX1" fmla="*/ 5846804 w 9275796"/>
              <a:gd name="connsiteY1" fmla="*/ 559140 h 916306"/>
              <a:gd name="connsiteX2" fmla="*/ 9275796 w 9275796"/>
              <a:gd name="connsiteY2" fmla="*/ 105888 h 916306"/>
              <a:gd name="connsiteX3" fmla="*/ 9275796 w 9275796"/>
              <a:gd name="connsiteY3" fmla="*/ 916306 h 916306"/>
              <a:gd name="connsiteX4" fmla="*/ 131796 w 9275796"/>
              <a:gd name="connsiteY4" fmla="*/ 916306 h 916306"/>
              <a:gd name="connsiteX5" fmla="*/ 989020 w 9275796"/>
              <a:gd name="connsiteY5" fmla="*/ 273388 h 916306"/>
              <a:gd name="connsiteX0" fmla="*/ 940626 w 9227402"/>
              <a:gd name="connsiteY0" fmla="*/ 273388 h 916306"/>
              <a:gd name="connsiteX1" fmla="*/ 5798410 w 9227402"/>
              <a:gd name="connsiteY1" fmla="*/ 559140 h 916306"/>
              <a:gd name="connsiteX2" fmla="*/ 9227402 w 9227402"/>
              <a:gd name="connsiteY2" fmla="*/ 105888 h 916306"/>
              <a:gd name="connsiteX3" fmla="*/ 9227402 w 9227402"/>
              <a:gd name="connsiteY3" fmla="*/ 916306 h 916306"/>
              <a:gd name="connsiteX4" fmla="*/ 83402 w 9227402"/>
              <a:gd name="connsiteY4" fmla="*/ 916306 h 916306"/>
              <a:gd name="connsiteX5" fmla="*/ 83402 w 9227402"/>
              <a:gd name="connsiteY5" fmla="*/ 916306 h 916306"/>
              <a:gd name="connsiteX6" fmla="*/ 940626 w 9227402"/>
              <a:gd name="connsiteY6" fmla="*/ 273388 h 916306"/>
              <a:gd name="connsiteX0" fmla="*/ 1357290 w 9144000"/>
              <a:gd name="connsiteY0" fmla="*/ 344826 h 916306"/>
              <a:gd name="connsiteX1" fmla="*/ 5715008 w 9144000"/>
              <a:gd name="connsiteY1" fmla="*/ 559140 h 916306"/>
              <a:gd name="connsiteX2" fmla="*/ 9144000 w 9144000"/>
              <a:gd name="connsiteY2" fmla="*/ 105888 h 916306"/>
              <a:gd name="connsiteX3" fmla="*/ 9144000 w 9144000"/>
              <a:gd name="connsiteY3" fmla="*/ 916306 h 916306"/>
              <a:gd name="connsiteX4" fmla="*/ 0 w 9144000"/>
              <a:gd name="connsiteY4" fmla="*/ 916306 h 916306"/>
              <a:gd name="connsiteX5" fmla="*/ 0 w 9144000"/>
              <a:gd name="connsiteY5" fmla="*/ 916306 h 916306"/>
              <a:gd name="connsiteX6" fmla="*/ 1357290 w 9144000"/>
              <a:gd name="connsiteY6" fmla="*/ 344826 h 91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916306">
                <a:moveTo>
                  <a:pt x="1357290" y="344826"/>
                </a:moveTo>
                <a:cubicBezTo>
                  <a:pt x="2453778" y="238938"/>
                  <a:pt x="4417223" y="598963"/>
                  <a:pt x="5715008" y="559140"/>
                </a:cubicBezTo>
                <a:cubicBezTo>
                  <a:pt x="7012793" y="519317"/>
                  <a:pt x="8716488" y="0"/>
                  <a:pt x="9144000" y="105888"/>
                </a:cubicBezTo>
                <a:lnTo>
                  <a:pt x="9144000" y="916306"/>
                </a:lnTo>
                <a:lnTo>
                  <a:pt x="0" y="916306"/>
                </a:lnTo>
                <a:lnTo>
                  <a:pt x="0" y="916306"/>
                </a:lnTo>
                <a:cubicBezTo>
                  <a:pt x="142871" y="809153"/>
                  <a:pt x="416664" y="397426"/>
                  <a:pt x="1357290" y="344826"/>
                </a:cubicBezTo>
                <a:close/>
              </a:path>
            </a:pathLst>
          </a:custGeom>
          <a:solidFill>
            <a:srgbClr val="D2F0A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9329" name="Picture 1" descr="C:\Documents and Settings\ischerer\Desktop\ALpSARsmall.png"/>
          <p:cNvPicPr>
            <a:picLocks noChangeAspect="1" noChangeArrowheads="1"/>
          </p:cNvPicPr>
          <p:nvPr userDrawn="1"/>
        </p:nvPicPr>
        <p:blipFill>
          <a:blip r:embed="rId9" cstate="print"/>
          <a:srcRect/>
          <a:stretch>
            <a:fillRect/>
          </a:stretch>
        </p:blipFill>
        <p:spPr bwMode="auto">
          <a:xfrm rot="20768892" flipH="1">
            <a:off x="64844" y="1159615"/>
            <a:ext cx="524022" cy="377494"/>
          </a:xfrm>
          <a:prstGeom prst="rect">
            <a:avLst/>
          </a:prstGeom>
          <a:noFill/>
        </p:spPr>
      </p:pic>
      <p:pic>
        <p:nvPicPr>
          <p:cNvPr id="13" name="Picture 1" descr="C:\Documents and Settings\ischerer\Desktop\AlpSARborder.png"/>
          <p:cNvPicPr>
            <a:picLocks noChangeAspect="1" noChangeArrowheads="1"/>
          </p:cNvPicPr>
          <p:nvPr userDrawn="1"/>
        </p:nvPicPr>
        <p:blipFill>
          <a:blip r:embed="rId10" cstate="print"/>
          <a:srcRect/>
          <a:stretch>
            <a:fillRect/>
          </a:stretch>
        </p:blipFill>
        <p:spPr bwMode="auto">
          <a:xfrm>
            <a:off x="642910" y="1225616"/>
            <a:ext cx="8501090" cy="311067"/>
          </a:xfrm>
          <a:prstGeom prst="rect">
            <a:avLst/>
          </a:prstGeom>
          <a:noFill/>
        </p:spPr>
      </p:pic>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453336"/>
            <a:ext cx="2667000" cy="365125"/>
          </a:xfrm>
          <a:prstGeom prst="rect">
            <a:avLst/>
          </a:prstGeom>
        </p:spPr>
        <p:txBody>
          <a:bodyPr vert="horz" anchor="ctr" anchorCtr="0"/>
          <a:lstStyle>
            <a:lvl1pPr algn="r" fontAlgn="auto">
              <a:spcBef>
                <a:spcPts val="0"/>
              </a:spcBef>
              <a:spcAft>
                <a:spcPts val="0"/>
              </a:spcAft>
              <a:defRPr sz="1400" smtClean="0">
                <a:solidFill>
                  <a:schemeClr val="tx2"/>
                </a:solidFill>
                <a:latin typeface="+mn-lt"/>
              </a:defRPr>
            </a:lvl1pPr>
          </a:lstStyle>
          <a:p>
            <a:pPr>
              <a:defRPr/>
            </a:pPr>
            <a:r>
              <a:rPr lang="en-US" smtClean="0"/>
              <a:t>1/18/2017</a:t>
            </a:r>
            <a:endParaRPr lang="en-US" dirty="0"/>
          </a:p>
        </p:txBody>
      </p:sp>
      <p:sp>
        <p:nvSpPr>
          <p:cNvPr id="3" name="Footer Placeholder 2"/>
          <p:cNvSpPr>
            <a:spLocks noGrp="1"/>
          </p:cNvSpPr>
          <p:nvPr>
            <p:ph type="ftr" sz="quarter" idx="3"/>
          </p:nvPr>
        </p:nvSpPr>
        <p:spPr>
          <a:xfrm>
            <a:off x="609600" y="6453336"/>
            <a:ext cx="5421313" cy="365125"/>
          </a:xfrm>
          <a:prstGeom prst="rect">
            <a:avLst/>
          </a:prstGeom>
        </p:spPr>
        <p:txBody>
          <a:bodyPr vert="horz" anchor="ctr"/>
          <a:lstStyle>
            <a:lvl1pPr algn="l" fontAlgn="auto">
              <a:spcBef>
                <a:spcPts val="0"/>
              </a:spcBef>
              <a:spcAft>
                <a:spcPts val="0"/>
              </a:spcAft>
              <a:defRPr sz="1400" dirty="0">
                <a:solidFill>
                  <a:schemeClr val="tx2"/>
                </a:solidFill>
                <a:latin typeface="+mn-lt"/>
              </a:defRPr>
            </a:lvl1pPr>
          </a:lstStyle>
          <a:p>
            <a:pPr>
              <a:defRPr/>
            </a:pPr>
            <a:r>
              <a:rPr lang="en-US" smtClean="0"/>
              <a:t>DG-ECHO Kick-OFF Brussels</a:t>
            </a:r>
            <a:endParaRPr lang="en-US" dirty="0"/>
          </a:p>
        </p:txBody>
      </p:sp>
      <p:sp>
        <p:nvSpPr>
          <p:cNvPr id="23" name="Slide Number Placeholder 22"/>
          <p:cNvSpPr>
            <a:spLocks noGrp="1"/>
          </p:cNvSpPr>
          <p:nvPr>
            <p:ph type="sldNum" sz="quarter" idx="4"/>
          </p:nvPr>
        </p:nvSpPr>
        <p:spPr>
          <a:xfrm>
            <a:off x="0" y="1271588"/>
            <a:ext cx="533400" cy="244475"/>
          </a:xfrm>
          <a:prstGeom prst="rect">
            <a:avLst/>
          </a:prstGeom>
          <a:noFill/>
        </p:spPr>
        <p:txBody>
          <a:bodyPr vert="horz" anchor="ctr" anchorCtr="0">
            <a:normAutofit/>
          </a:bodyPr>
          <a:lstStyle>
            <a:lvl1pPr algn="ctr" fontAlgn="auto">
              <a:spcBef>
                <a:spcPts val="0"/>
              </a:spcBef>
              <a:spcAft>
                <a:spcPts val="0"/>
              </a:spcAft>
              <a:defRPr sz="1400" b="1" smtClean="0">
                <a:solidFill>
                  <a:schemeClr val="tx1"/>
                </a:solidFill>
                <a:latin typeface="+mn-lt"/>
              </a:defRPr>
            </a:lvl1pPr>
          </a:lstStyle>
          <a:p>
            <a:pPr>
              <a:defRPr/>
            </a:pPr>
            <a:fld id="{C72FAF6B-24C9-4D29-81B5-479A6BC9CF0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670" r:id="rId4"/>
    <p:sldLayoutId id="2147483674" r:id="rId5"/>
    <p:sldLayoutId id="2147483669" r:id="rId6"/>
    <p:sldLayoutId id="2147483668" r:id="rId7"/>
  </p:sldLayoutIdLst>
  <p:hf hdr="0"/>
  <p:txStyles>
    <p:titleStyle>
      <a:lvl1pPr algn="l" rtl="0" fontAlgn="base">
        <a:spcBef>
          <a:spcPct val="0"/>
        </a:spcBef>
        <a:spcAft>
          <a:spcPct val="0"/>
        </a:spcAft>
        <a:defRPr sz="44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8D89A4"/>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748560"/>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normAutofit fontScale="90000"/>
          </a:bodyPr>
          <a:lstStyle/>
          <a:p>
            <a:pPr fontAlgn="auto">
              <a:spcAft>
                <a:spcPts val="0"/>
              </a:spcAft>
              <a:defRPr/>
            </a:pPr>
            <a:r>
              <a:rPr lang="en-US" b="1" dirty="0" err="1" smtClean="0"/>
              <a:t>AlpDIRIS</a:t>
            </a:r>
            <a:r>
              <a:rPr lang="en-US" b="1" dirty="0" smtClean="0"/>
              <a:t> - </a:t>
            </a:r>
            <a:br>
              <a:rPr lang="en-US" b="1" dirty="0" smtClean="0"/>
            </a:br>
            <a:r>
              <a:rPr lang="en-US" b="1" dirty="0" smtClean="0"/>
              <a:t>Alpine DISASTER RELIEF for Slovenia and Italy</a:t>
            </a:r>
            <a:endParaRPr lang="en-US" dirty="0">
              <a:effectLst>
                <a:glow rad="63500">
                  <a:schemeClr val="accent2">
                    <a:satMod val="175000"/>
                    <a:alpha val="40000"/>
                  </a:schemeClr>
                </a:glow>
                <a:outerShdw blurRad="50800" dist="38100" dir="2700000" algn="tl" rotWithShape="0">
                  <a:prstClr val="black">
                    <a:alpha val="43000"/>
                  </a:prstClr>
                </a:outerShdw>
              </a:effectLst>
            </a:endParaRP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0"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8" descr="Hiteclogo_5000width"/>
          <p:cNvPicPr>
            <a:picLocks noChangeAspect="1" noChangeArrowheads="1"/>
          </p:cNvPicPr>
          <p:nvPr/>
        </p:nvPicPr>
        <p:blipFill>
          <a:blip r:embed="rId3" cstate="print"/>
          <a:srcRect/>
          <a:stretch>
            <a:fillRect/>
          </a:stretch>
        </p:blipFill>
        <p:spPr bwMode="auto">
          <a:xfrm>
            <a:off x="7236296" y="144016"/>
            <a:ext cx="1512168" cy="612730"/>
          </a:xfrm>
          <a:prstGeom prst="rect">
            <a:avLst/>
          </a:prstGeom>
          <a:noFill/>
          <a:ln w="9525">
            <a:noFill/>
            <a:miter lim="800000"/>
            <a:headEnd/>
            <a:tailEnd/>
          </a:ln>
        </p:spPr>
      </p:pic>
      <p:pic>
        <p:nvPicPr>
          <p:cNvPr id="10" name="Picture 6" descr="http://www.maratoninadiudine.it/images/protezioneCivile250.png"/>
          <p:cNvPicPr>
            <a:picLocks noChangeAspect="1" noChangeArrowheads="1"/>
          </p:cNvPicPr>
          <p:nvPr/>
        </p:nvPicPr>
        <p:blipFill>
          <a:blip r:embed="rId4" cstate="print"/>
          <a:srcRect/>
          <a:stretch>
            <a:fillRect/>
          </a:stretch>
        </p:blipFill>
        <p:spPr bwMode="auto">
          <a:xfrm>
            <a:off x="2972246" y="82511"/>
            <a:ext cx="864096" cy="815707"/>
          </a:xfrm>
          <a:prstGeom prst="rect">
            <a:avLst/>
          </a:prstGeom>
          <a:noFill/>
        </p:spPr>
      </p:pic>
      <p:pic>
        <p:nvPicPr>
          <p:cNvPr id="11" name="Picture 1"/>
          <p:cNvPicPr>
            <a:picLocks noChangeAspect="1" noChangeArrowheads="1"/>
          </p:cNvPicPr>
          <p:nvPr/>
        </p:nvPicPr>
        <p:blipFill>
          <a:blip r:embed="rId5" cstate="print"/>
          <a:srcRect/>
          <a:stretch>
            <a:fillRect/>
          </a:stretch>
        </p:blipFill>
        <p:spPr bwMode="auto">
          <a:xfrm>
            <a:off x="251520" y="360040"/>
            <a:ext cx="2386013" cy="381000"/>
          </a:xfrm>
          <a:prstGeom prst="rect">
            <a:avLst/>
          </a:prstGeom>
          <a:noFill/>
        </p:spPr>
      </p:pic>
      <p:pic>
        <p:nvPicPr>
          <p:cNvPr id="12" name="Picture 2" descr="http://www.cev.be/data/Image/EuropeanCivilProtectionLOGO.jpgN.jpg"/>
          <p:cNvPicPr>
            <a:picLocks noChangeAspect="1" noChangeArrowheads="1"/>
          </p:cNvPicPr>
          <p:nvPr/>
        </p:nvPicPr>
        <p:blipFill>
          <a:blip r:embed="rId6" cstate="print">
            <a:clrChange>
              <a:clrFrom>
                <a:srgbClr val="FFFDFF"/>
              </a:clrFrom>
              <a:clrTo>
                <a:srgbClr val="FFFDFF">
                  <a:alpha val="0"/>
                </a:srgbClr>
              </a:clrTo>
            </a:clrChange>
          </a:blip>
          <a:srcRect/>
          <a:stretch>
            <a:fillRect/>
          </a:stretch>
        </p:blipFill>
        <p:spPr bwMode="auto">
          <a:xfrm>
            <a:off x="4171055" y="40805"/>
            <a:ext cx="847725" cy="819151"/>
          </a:xfrm>
          <a:prstGeom prst="rect">
            <a:avLst/>
          </a:prstGeom>
          <a:noFill/>
        </p:spPr>
      </p:pic>
      <p:pic>
        <p:nvPicPr>
          <p:cNvPr id="13" name="Picture 12" descr="G:\PROJEKTE\EPISECC\MGMT\templates\logo_IES Solutions Rectangular high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3493" y="219737"/>
            <a:ext cx="1548092" cy="46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4294967295"/>
          </p:nvPr>
        </p:nvSpPr>
        <p:spPr>
          <a:xfrm>
            <a:off x="8001000" y="228600"/>
            <a:ext cx="838200" cy="381000"/>
          </a:xfrm>
        </p:spPr>
        <p:txBody>
          <a:bodyPr/>
          <a:lstStyle/>
          <a:p>
            <a:pPr>
              <a:defRPr/>
            </a:pPr>
            <a:fld id="{D5233638-CCBB-4D1D-A5E5-E8F9DEED295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fontAlgn="auto" hangingPunct="1">
              <a:spcAft>
                <a:spcPts val="0"/>
              </a:spcAft>
              <a:defRPr/>
            </a:pPr>
            <a:r>
              <a:rPr lang="en-US" dirty="0" smtClean="0"/>
              <a:t>Planning</a:t>
            </a:r>
            <a:endParaRPr lang="en-US" dirty="0"/>
          </a:p>
        </p:txBody>
      </p:sp>
      <p:cxnSp>
        <p:nvCxnSpPr>
          <p:cNvPr id="5" name="Straight Arrow Connector 4"/>
          <p:cNvCxnSpPr/>
          <p:nvPr/>
        </p:nvCxnSpPr>
        <p:spPr>
          <a:xfrm>
            <a:off x="468313" y="5270500"/>
            <a:ext cx="806450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p:nvGrpSpPr>
        <p:grpSpPr bwMode="auto">
          <a:xfrm>
            <a:off x="90488" y="5084763"/>
            <a:ext cx="1327150" cy="1006475"/>
            <a:chOff x="91220" y="5085184"/>
            <a:chExt cx="1326004" cy="1006371"/>
          </a:xfrm>
        </p:grpSpPr>
        <p:cxnSp>
          <p:nvCxnSpPr>
            <p:cNvPr id="8" name="Straight Connector 7"/>
            <p:cNvCxnSpPr/>
            <p:nvPr/>
          </p:nvCxnSpPr>
          <p:spPr>
            <a:xfrm rot="5400000">
              <a:off x="575645" y="5265346"/>
              <a:ext cx="3603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138" name="TextBox 10"/>
            <p:cNvSpPr txBox="1">
              <a:spLocks noChangeArrowheads="1"/>
            </p:cNvSpPr>
            <p:nvPr/>
          </p:nvSpPr>
          <p:spPr bwMode="auto">
            <a:xfrm>
              <a:off x="91220" y="5445224"/>
              <a:ext cx="1326004" cy="646331"/>
            </a:xfrm>
            <a:prstGeom prst="rect">
              <a:avLst/>
            </a:prstGeom>
            <a:noFill/>
            <a:ln w="9525">
              <a:noFill/>
              <a:miter lim="800000"/>
              <a:headEnd/>
              <a:tailEnd/>
            </a:ln>
          </p:spPr>
          <p:txBody>
            <a:bodyPr wrap="none">
              <a:spAutoFit/>
            </a:bodyPr>
            <a:lstStyle/>
            <a:p>
              <a:pPr algn="ctr"/>
              <a:r>
                <a:rPr lang="en-GB" dirty="0"/>
                <a:t>01 January</a:t>
              </a:r>
            </a:p>
            <a:p>
              <a:pPr algn="ctr"/>
              <a:r>
                <a:rPr lang="en-GB" dirty="0" smtClean="0"/>
                <a:t>2017</a:t>
              </a:r>
              <a:endParaRPr lang="en-GB" dirty="0"/>
            </a:p>
          </p:txBody>
        </p:sp>
      </p:grpSp>
      <p:grpSp>
        <p:nvGrpSpPr>
          <p:cNvPr id="4" name="Group 12"/>
          <p:cNvGrpSpPr>
            <a:grpSpLocks/>
          </p:cNvGrpSpPr>
          <p:nvPr/>
        </p:nvGrpSpPr>
        <p:grpSpPr bwMode="auto">
          <a:xfrm>
            <a:off x="1698677" y="5084762"/>
            <a:ext cx="941283" cy="1006409"/>
            <a:chOff x="283537" y="5085183"/>
            <a:chExt cx="941366" cy="1006305"/>
          </a:xfrm>
        </p:grpSpPr>
        <p:cxnSp>
          <p:nvCxnSpPr>
            <p:cNvPr id="14" name="Straight Connector 13"/>
            <p:cNvCxnSpPr/>
            <p:nvPr/>
          </p:nvCxnSpPr>
          <p:spPr>
            <a:xfrm rot="5400000">
              <a:off x="574854" y="5265346"/>
              <a:ext cx="3603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136" name="TextBox 14"/>
            <p:cNvSpPr txBox="1">
              <a:spLocks noChangeArrowheads="1"/>
            </p:cNvSpPr>
            <p:nvPr/>
          </p:nvSpPr>
          <p:spPr bwMode="auto">
            <a:xfrm>
              <a:off x="283537" y="5445224"/>
              <a:ext cx="941366" cy="646264"/>
            </a:xfrm>
            <a:prstGeom prst="rect">
              <a:avLst/>
            </a:prstGeom>
            <a:noFill/>
            <a:ln w="9525">
              <a:noFill/>
              <a:miter lim="800000"/>
              <a:headEnd/>
              <a:tailEnd/>
            </a:ln>
          </p:spPr>
          <p:txBody>
            <a:bodyPr wrap="none">
              <a:spAutoFit/>
            </a:bodyPr>
            <a:lstStyle/>
            <a:p>
              <a:pPr algn="ctr"/>
              <a:r>
                <a:rPr lang="en-GB" dirty="0" smtClean="0"/>
                <a:t>31 May</a:t>
              </a:r>
              <a:endParaRPr lang="en-GB" dirty="0"/>
            </a:p>
            <a:p>
              <a:pPr algn="ctr"/>
              <a:r>
                <a:rPr lang="en-GB" dirty="0" smtClean="0"/>
                <a:t>2017</a:t>
              </a:r>
              <a:endParaRPr lang="en-GB" dirty="0"/>
            </a:p>
          </p:txBody>
        </p:sp>
      </p:grpSp>
      <p:grpSp>
        <p:nvGrpSpPr>
          <p:cNvPr id="6" name="Group 15"/>
          <p:cNvGrpSpPr>
            <a:grpSpLocks/>
          </p:cNvGrpSpPr>
          <p:nvPr/>
        </p:nvGrpSpPr>
        <p:grpSpPr bwMode="auto">
          <a:xfrm>
            <a:off x="2894013" y="5084763"/>
            <a:ext cx="1325562" cy="1006475"/>
            <a:chOff x="91222" y="5085184"/>
            <a:chExt cx="1326004" cy="1006371"/>
          </a:xfrm>
        </p:grpSpPr>
        <p:cxnSp>
          <p:nvCxnSpPr>
            <p:cNvPr id="17" name="Straight Connector 16"/>
            <p:cNvCxnSpPr/>
            <p:nvPr/>
          </p:nvCxnSpPr>
          <p:spPr>
            <a:xfrm rot="5400000">
              <a:off x="574856" y="5265346"/>
              <a:ext cx="3603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134" name="TextBox 17"/>
            <p:cNvSpPr txBox="1">
              <a:spLocks noChangeArrowheads="1"/>
            </p:cNvSpPr>
            <p:nvPr/>
          </p:nvSpPr>
          <p:spPr bwMode="auto">
            <a:xfrm>
              <a:off x="91222" y="5445224"/>
              <a:ext cx="1326004" cy="646331"/>
            </a:xfrm>
            <a:prstGeom prst="rect">
              <a:avLst/>
            </a:prstGeom>
            <a:noFill/>
            <a:ln w="9525">
              <a:noFill/>
              <a:miter lim="800000"/>
              <a:headEnd/>
              <a:tailEnd/>
            </a:ln>
          </p:spPr>
          <p:txBody>
            <a:bodyPr wrap="none">
              <a:spAutoFit/>
            </a:bodyPr>
            <a:lstStyle/>
            <a:p>
              <a:pPr algn="ctr"/>
              <a:r>
                <a:rPr lang="en-GB" dirty="0"/>
                <a:t>01 October</a:t>
              </a:r>
            </a:p>
            <a:p>
              <a:pPr algn="ctr"/>
              <a:r>
                <a:rPr lang="en-GB" dirty="0" smtClean="0"/>
                <a:t>2017</a:t>
              </a:r>
              <a:endParaRPr lang="en-GB" dirty="0"/>
            </a:p>
          </p:txBody>
        </p:sp>
      </p:grpSp>
      <p:grpSp>
        <p:nvGrpSpPr>
          <p:cNvPr id="7" name="Group 18"/>
          <p:cNvGrpSpPr>
            <a:grpSpLocks/>
          </p:cNvGrpSpPr>
          <p:nvPr/>
        </p:nvGrpSpPr>
        <p:grpSpPr bwMode="auto">
          <a:xfrm>
            <a:off x="4211638" y="5084763"/>
            <a:ext cx="1570037" cy="1006475"/>
            <a:chOff x="-30607" y="5085184"/>
            <a:chExt cx="1569661" cy="1006371"/>
          </a:xfrm>
        </p:grpSpPr>
        <p:cxnSp>
          <p:nvCxnSpPr>
            <p:cNvPr id="20" name="Straight Connector 19"/>
            <p:cNvCxnSpPr/>
            <p:nvPr/>
          </p:nvCxnSpPr>
          <p:spPr>
            <a:xfrm rot="5400000">
              <a:off x="574854" y="5265346"/>
              <a:ext cx="3603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132" name="TextBox 20"/>
            <p:cNvSpPr txBox="1">
              <a:spLocks noChangeArrowheads="1"/>
            </p:cNvSpPr>
            <p:nvPr/>
          </p:nvSpPr>
          <p:spPr bwMode="auto">
            <a:xfrm>
              <a:off x="-30607" y="5445224"/>
              <a:ext cx="1569661" cy="646331"/>
            </a:xfrm>
            <a:prstGeom prst="rect">
              <a:avLst/>
            </a:prstGeom>
            <a:noFill/>
            <a:ln w="9525">
              <a:noFill/>
              <a:miter lim="800000"/>
              <a:headEnd/>
              <a:tailEnd/>
            </a:ln>
          </p:spPr>
          <p:txBody>
            <a:bodyPr wrap="none">
              <a:spAutoFit/>
            </a:bodyPr>
            <a:lstStyle/>
            <a:p>
              <a:pPr algn="ctr"/>
              <a:r>
                <a:rPr lang="en-GB" dirty="0"/>
                <a:t>30 December</a:t>
              </a:r>
            </a:p>
            <a:p>
              <a:pPr algn="ctr"/>
              <a:r>
                <a:rPr lang="en-GB" dirty="0" smtClean="0"/>
                <a:t>2017</a:t>
              </a:r>
              <a:endParaRPr lang="en-GB" dirty="0"/>
            </a:p>
          </p:txBody>
        </p:sp>
      </p:grpSp>
      <p:sp>
        <p:nvSpPr>
          <p:cNvPr id="22" name="Right Arrow 21"/>
          <p:cNvSpPr/>
          <p:nvPr/>
        </p:nvSpPr>
        <p:spPr>
          <a:xfrm>
            <a:off x="755650" y="2060575"/>
            <a:ext cx="1439863"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Task A</a:t>
            </a:r>
          </a:p>
        </p:txBody>
      </p:sp>
      <p:sp>
        <p:nvSpPr>
          <p:cNvPr id="23" name="Right Arrow 22"/>
          <p:cNvSpPr/>
          <p:nvPr/>
        </p:nvSpPr>
        <p:spPr>
          <a:xfrm>
            <a:off x="2195513" y="2804583"/>
            <a:ext cx="28082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Task B</a:t>
            </a:r>
          </a:p>
        </p:txBody>
      </p:sp>
      <p:sp>
        <p:nvSpPr>
          <p:cNvPr id="24" name="Right Arrow 23"/>
          <p:cNvSpPr/>
          <p:nvPr/>
        </p:nvSpPr>
        <p:spPr>
          <a:xfrm>
            <a:off x="3563938" y="3548591"/>
            <a:ext cx="28797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Task C</a:t>
            </a:r>
          </a:p>
        </p:txBody>
      </p:sp>
      <p:grpSp>
        <p:nvGrpSpPr>
          <p:cNvPr id="9" name="Group 24"/>
          <p:cNvGrpSpPr>
            <a:grpSpLocks/>
          </p:cNvGrpSpPr>
          <p:nvPr/>
        </p:nvGrpSpPr>
        <p:grpSpPr bwMode="auto">
          <a:xfrm>
            <a:off x="5948363" y="5084763"/>
            <a:ext cx="1006475" cy="1006475"/>
            <a:chOff x="251523" y="5085184"/>
            <a:chExt cx="1005404" cy="1006371"/>
          </a:xfrm>
        </p:grpSpPr>
        <p:cxnSp>
          <p:nvCxnSpPr>
            <p:cNvPr id="26" name="Straight Connector 25"/>
            <p:cNvCxnSpPr/>
            <p:nvPr/>
          </p:nvCxnSpPr>
          <p:spPr>
            <a:xfrm rot="5400000">
              <a:off x="575648" y="5265346"/>
              <a:ext cx="3603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130" name="TextBox 26"/>
            <p:cNvSpPr txBox="1">
              <a:spLocks noChangeArrowheads="1"/>
            </p:cNvSpPr>
            <p:nvPr/>
          </p:nvSpPr>
          <p:spPr bwMode="auto">
            <a:xfrm>
              <a:off x="251523" y="5445224"/>
              <a:ext cx="1005404" cy="646331"/>
            </a:xfrm>
            <a:prstGeom prst="rect">
              <a:avLst/>
            </a:prstGeom>
            <a:noFill/>
            <a:ln w="9525">
              <a:noFill/>
              <a:miter lim="800000"/>
              <a:headEnd/>
              <a:tailEnd/>
            </a:ln>
          </p:spPr>
          <p:txBody>
            <a:bodyPr wrap="none">
              <a:spAutoFit/>
            </a:bodyPr>
            <a:lstStyle/>
            <a:p>
              <a:pPr algn="ctr"/>
              <a:r>
                <a:rPr lang="en-GB" dirty="0"/>
                <a:t>30 June</a:t>
              </a:r>
            </a:p>
            <a:p>
              <a:pPr algn="ctr"/>
              <a:r>
                <a:rPr lang="en-GB" dirty="0" smtClean="0"/>
                <a:t>2018</a:t>
              </a:r>
              <a:endParaRPr lang="en-GB" dirty="0"/>
            </a:p>
          </p:txBody>
        </p:sp>
      </p:grpSp>
      <p:grpSp>
        <p:nvGrpSpPr>
          <p:cNvPr id="10" name="Group 27"/>
          <p:cNvGrpSpPr>
            <a:grpSpLocks/>
          </p:cNvGrpSpPr>
          <p:nvPr/>
        </p:nvGrpSpPr>
        <p:grpSpPr bwMode="auto">
          <a:xfrm>
            <a:off x="7250113" y="5084763"/>
            <a:ext cx="1570037" cy="1006475"/>
            <a:chOff x="-30607" y="5085184"/>
            <a:chExt cx="1569661" cy="1006371"/>
          </a:xfrm>
        </p:grpSpPr>
        <p:cxnSp>
          <p:nvCxnSpPr>
            <p:cNvPr id="29" name="Straight Connector 28"/>
            <p:cNvCxnSpPr/>
            <p:nvPr/>
          </p:nvCxnSpPr>
          <p:spPr>
            <a:xfrm rot="5400000">
              <a:off x="574854" y="5265346"/>
              <a:ext cx="3603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128" name="TextBox 29"/>
            <p:cNvSpPr txBox="1">
              <a:spLocks noChangeArrowheads="1"/>
            </p:cNvSpPr>
            <p:nvPr/>
          </p:nvSpPr>
          <p:spPr bwMode="auto">
            <a:xfrm>
              <a:off x="-30607" y="5445224"/>
              <a:ext cx="1569661" cy="646331"/>
            </a:xfrm>
            <a:prstGeom prst="rect">
              <a:avLst/>
            </a:prstGeom>
            <a:noFill/>
            <a:ln w="9525">
              <a:noFill/>
              <a:miter lim="800000"/>
              <a:headEnd/>
              <a:tailEnd/>
            </a:ln>
          </p:spPr>
          <p:txBody>
            <a:bodyPr wrap="none">
              <a:spAutoFit/>
            </a:bodyPr>
            <a:lstStyle/>
            <a:p>
              <a:pPr algn="ctr"/>
              <a:r>
                <a:rPr lang="en-GB" dirty="0"/>
                <a:t>30 December</a:t>
              </a:r>
            </a:p>
            <a:p>
              <a:pPr algn="ctr"/>
              <a:r>
                <a:rPr lang="en-GB" dirty="0" smtClean="0"/>
                <a:t>2018</a:t>
              </a:r>
              <a:endParaRPr lang="en-GB" dirty="0"/>
            </a:p>
          </p:txBody>
        </p:sp>
      </p:grpSp>
      <p:sp>
        <p:nvSpPr>
          <p:cNvPr id="31" name="Right Arrow 30"/>
          <p:cNvSpPr/>
          <p:nvPr/>
        </p:nvSpPr>
        <p:spPr>
          <a:xfrm>
            <a:off x="6443663" y="4292600"/>
            <a:ext cx="1584325"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Task D</a:t>
            </a:r>
          </a:p>
        </p:txBody>
      </p:sp>
      <p:sp>
        <p:nvSpPr>
          <p:cNvPr id="47117" name="TextBox 31"/>
          <p:cNvSpPr txBox="1">
            <a:spLocks noChangeArrowheads="1"/>
          </p:cNvSpPr>
          <p:nvPr/>
        </p:nvSpPr>
        <p:spPr bwMode="auto">
          <a:xfrm>
            <a:off x="3563938" y="4033838"/>
            <a:ext cx="2405062" cy="338137"/>
          </a:xfrm>
          <a:prstGeom prst="rect">
            <a:avLst/>
          </a:prstGeom>
          <a:noFill/>
          <a:ln w="9525">
            <a:noFill/>
            <a:miter lim="800000"/>
            <a:headEnd/>
            <a:tailEnd/>
          </a:ln>
        </p:spPr>
        <p:txBody>
          <a:bodyPr>
            <a:spAutoFit/>
          </a:bodyPr>
          <a:lstStyle/>
          <a:p>
            <a:pPr algn="ctr"/>
            <a:r>
              <a:rPr lang="en-GB" sz="1600"/>
              <a:t>Field Trial</a:t>
            </a:r>
          </a:p>
        </p:txBody>
      </p:sp>
      <p:sp>
        <p:nvSpPr>
          <p:cNvPr id="47118" name="TextBox 32"/>
          <p:cNvSpPr txBox="1">
            <a:spLocks noChangeArrowheads="1"/>
          </p:cNvSpPr>
          <p:nvPr/>
        </p:nvSpPr>
        <p:spPr bwMode="auto">
          <a:xfrm>
            <a:off x="5435600" y="4797425"/>
            <a:ext cx="2260600" cy="338138"/>
          </a:xfrm>
          <a:prstGeom prst="rect">
            <a:avLst/>
          </a:prstGeom>
          <a:noFill/>
          <a:ln w="9525">
            <a:noFill/>
            <a:miter lim="800000"/>
            <a:headEnd/>
            <a:tailEnd/>
          </a:ln>
        </p:spPr>
        <p:txBody>
          <a:bodyPr>
            <a:spAutoFit/>
          </a:bodyPr>
          <a:lstStyle/>
          <a:p>
            <a:pPr algn="ctr"/>
            <a:r>
              <a:rPr lang="en-GB" sz="1600"/>
              <a:t>Start productive use</a:t>
            </a:r>
          </a:p>
        </p:txBody>
      </p:sp>
      <p:sp>
        <p:nvSpPr>
          <p:cNvPr id="47119" name="TextBox 33"/>
          <p:cNvSpPr txBox="1">
            <a:spLocks noChangeArrowheads="1"/>
          </p:cNvSpPr>
          <p:nvPr/>
        </p:nvSpPr>
        <p:spPr bwMode="auto">
          <a:xfrm>
            <a:off x="539552" y="3284538"/>
            <a:ext cx="4061023" cy="584775"/>
          </a:xfrm>
          <a:prstGeom prst="rect">
            <a:avLst/>
          </a:prstGeom>
          <a:noFill/>
          <a:ln w="9525">
            <a:noFill/>
            <a:miter lim="800000"/>
            <a:headEnd/>
            <a:tailEnd/>
          </a:ln>
        </p:spPr>
        <p:txBody>
          <a:bodyPr wrap="square">
            <a:spAutoFit/>
          </a:bodyPr>
          <a:lstStyle/>
          <a:p>
            <a:pPr algn="ctr"/>
            <a:r>
              <a:rPr lang="en-GB" sz="1600" dirty="0" smtClean="0"/>
              <a:t>Implementation, adaptation </a:t>
            </a:r>
            <a:r>
              <a:rPr lang="en-GB" sz="1600" dirty="0"/>
              <a:t>and integration of the tool set</a:t>
            </a:r>
          </a:p>
        </p:txBody>
      </p:sp>
      <p:sp>
        <p:nvSpPr>
          <p:cNvPr id="47120" name="TextBox 34"/>
          <p:cNvSpPr txBox="1">
            <a:spLocks noChangeArrowheads="1"/>
          </p:cNvSpPr>
          <p:nvPr/>
        </p:nvSpPr>
        <p:spPr bwMode="auto">
          <a:xfrm>
            <a:off x="-36513" y="2565400"/>
            <a:ext cx="2016126" cy="584200"/>
          </a:xfrm>
          <a:prstGeom prst="rect">
            <a:avLst/>
          </a:prstGeom>
          <a:noFill/>
          <a:ln w="9525">
            <a:noFill/>
            <a:miter lim="800000"/>
            <a:headEnd/>
            <a:tailEnd/>
          </a:ln>
        </p:spPr>
        <p:txBody>
          <a:bodyPr>
            <a:spAutoFit/>
          </a:bodyPr>
          <a:lstStyle/>
          <a:p>
            <a:pPr algn="ctr"/>
            <a:r>
              <a:rPr lang="en-GB" sz="1600" dirty="0" smtClean="0"/>
              <a:t>Standard Operative Procedures (SOP)</a:t>
            </a:r>
            <a:endParaRPr lang="en-GB" sz="1600" dirty="0"/>
          </a:p>
        </p:txBody>
      </p:sp>
      <p:cxnSp>
        <p:nvCxnSpPr>
          <p:cNvPr id="37" name="Straight Connector 36"/>
          <p:cNvCxnSpPr>
            <a:stCxn id="22" idx="1"/>
          </p:cNvCxnSpPr>
          <p:nvPr/>
        </p:nvCxnSpPr>
        <p:spPr>
          <a:xfrm rot="10800000" flipV="1">
            <a:off x="755650" y="2384425"/>
            <a:ext cx="0" cy="27733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3"/>
          </p:cNvCxnSpPr>
          <p:nvPr/>
        </p:nvCxnSpPr>
        <p:spPr>
          <a:xfrm>
            <a:off x="2195513" y="2384425"/>
            <a:ext cx="0" cy="27003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3" idx="3"/>
          </p:cNvCxnSpPr>
          <p:nvPr/>
        </p:nvCxnSpPr>
        <p:spPr>
          <a:xfrm>
            <a:off x="5003800" y="3128433"/>
            <a:ext cx="0" cy="2064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1"/>
          </p:cNvCxnSpPr>
          <p:nvPr/>
        </p:nvCxnSpPr>
        <p:spPr>
          <a:xfrm rot="10800000" flipV="1">
            <a:off x="3563938" y="3872441"/>
            <a:ext cx="0" cy="14282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4" idx="3"/>
          </p:cNvCxnSpPr>
          <p:nvPr/>
        </p:nvCxnSpPr>
        <p:spPr>
          <a:xfrm>
            <a:off x="6443663" y="3872441"/>
            <a:ext cx="0" cy="14282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1" idx="3"/>
          </p:cNvCxnSpPr>
          <p:nvPr/>
        </p:nvCxnSpPr>
        <p:spPr>
          <a:xfrm>
            <a:off x="8027988" y="4616450"/>
            <a:ext cx="0" cy="6127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defRPr/>
            </a:pPr>
            <a:r>
              <a:rPr lang="en-US" smtClean="0"/>
              <a:t>1/18/2017</a:t>
            </a:r>
            <a:endParaRPr lang="en-US"/>
          </a:p>
        </p:txBody>
      </p:sp>
      <p:sp>
        <p:nvSpPr>
          <p:cNvPr id="12" name="Footer Placeholder 11"/>
          <p:cNvSpPr>
            <a:spLocks noGrp="1"/>
          </p:cNvSpPr>
          <p:nvPr>
            <p:ph type="ftr" sz="quarter" idx="11"/>
          </p:nvPr>
        </p:nvSpPr>
        <p:spPr/>
        <p:txBody>
          <a:bodyPr/>
          <a:lstStyle/>
          <a:p>
            <a:pPr>
              <a:defRPr/>
            </a:pPr>
            <a:r>
              <a:rPr lang="en-US" smtClean="0"/>
              <a:t>DG-ECHO Kick-OFF Brussels</a:t>
            </a:r>
            <a:endParaRPr lang="en-US"/>
          </a:p>
        </p:txBody>
      </p:sp>
      <p:sp>
        <p:nvSpPr>
          <p:cNvPr id="13" name="Slide Number Placeholder 12"/>
          <p:cNvSpPr>
            <a:spLocks noGrp="1"/>
          </p:cNvSpPr>
          <p:nvPr>
            <p:ph type="sldNum" sz="quarter" idx="12"/>
          </p:nvPr>
        </p:nvSpPr>
        <p:spPr/>
        <p:txBody>
          <a:bodyPr>
            <a:normAutofit fontScale="85000" lnSpcReduction="20000"/>
          </a:bodyPr>
          <a:lstStyle/>
          <a:p>
            <a:pPr>
              <a:defRPr/>
            </a:pPr>
            <a:fld id="{FBA747BB-AB3F-4D32-86AC-6F5CFF378337}" type="slidenum">
              <a:rPr lang="en-US" smtClean="0"/>
              <a:pPr>
                <a:defRPr/>
              </a:pPr>
              <a:t>10</a:t>
            </a:fld>
            <a:endParaRPr lang="en-US"/>
          </a:p>
        </p:txBody>
      </p:sp>
    </p:spTree>
    <p:extLst>
      <p:ext uri="{BB962C8B-B14F-4D97-AF65-F5344CB8AC3E}">
        <p14:creationId xmlns:p14="http://schemas.microsoft.com/office/powerpoint/2010/main" val="11433337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612775" y="1600200"/>
            <a:ext cx="8351838" cy="5257800"/>
          </a:xfrm>
          <a:prstGeom prst="rect">
            <a:avLst/>
          </a:prstGeom>
        </p:spPr>
        <p:txBody>
          <a:bodyPr>
            <a:normAutofit/>
          </a:bodyPr>
          <a:lstStyle/>
          <a:p>
            <a:pPr marL="319088" indent="-319088">
              <a:lnSpc>
                <a:spcPct val="90000"/>
              </a:lnSpc>
              <a:spcBef>
                <a:spcPts val="700"/>
              </a:spcBef>
              <a:buClr>
                <a:schemeClr val="accent2"/>
              </a:buClr>
              <a:buSzPct val="60000"/>
              <a:buFont typeface="Wingdings" pitchFamily="2" charset="2"/>
              <a:buChar char=""/>
              <a:defRPr/>
            </a:pPr>
            <a:endParaRPr lang="en-GB" sz="2200" dirty="0" smtClean="0">
              <a:latin typeface="+mn-lt"/>
            </a:endParaRPr>
          </a:p>
          <a:p>
            <a:pPr marL="319088" indent="-319088">
              <a:lnSpc>
                <a:spcPct val="90000"/>
              </a:lnSpc>
              <a:spcBef>
                <a:spcPts val="700"/>
              </a:spcBef>
              <a:buClr>
                <a:schemeClr val="accent2"/>
              </a:buClr>
              <a:buSzPct val="60000"/>
              <a:buFont typeface="Wingdings" pitchFamily="2" charset="2"/>
              <a:buChar char=""/>
              <a:defRPr/>
            </a:pPr>
            <a:r>
              <a:rPr lang="en-GB" sz="2200" dirty="0" smtClean="0">
                <a:latin typeface="+mn-lt"/>
              </a:rPr>
              <a:t>After </a:t>
            </a:r>
            <a:r>
              <a:rPr lang="en-GB" sz="2200" dirty="0">
                <a:latin typeface="+mn-lt"/>
              </a:rPr>
              <a:t>the successful end of the project the solution is ready for full deployment in FVG and Slovenia. </a:t>
            </a:r>
          </a:p>
          <a:p>
            <a:pPr marL="319088" indent="-319088">
              <a:lnSpc>
                <a:spcPct val="90000"/>
              </a:lnSpc>
              <a:spcBef>
                <a:spcPts val="700"/>
              </a:spcBef>
              <a:buClr>
                <a:schemeClr val="accent2"/>
              </a:buClr>
              <a:buSzPct val="60000"/>
              <a:buFont typeface="Wingdings" pitchFamily="2" charset="2"/>
              <a:buChar char=""/>
              <a:defRPr/>
            </a:pPr>
            <a:r>
              <a:rPr lang="en-GB" sz="2200" dirty="0">
                <a:latin typeface="+mn-lt"/>
              </a:rPr>
              <a:t>What is needed to be done is the full deployment of the collaboration solution to all first responders. The remaining team members have to be trained in the procedures and the solution</a:t>
            </a:r>
            <a:r>
              <a:rPr lang="en-GB" sz="2200" dirty="0" smtClean="0">
                <a:latin typeface="+mn-lt"/>
              </a:rPr>
              <a:t>.</a:t>
            </a:r>
          </a:p>
          <a:p>
            <a:pPr marL="319088" indent="-319088">
              <a:lnSpc>
                <a:spcPct val="90000"/>
              </a:lnSpc>
              <a:spcBef>
                <a:spcPts val="700"/>
              </a:spcBef>
              <a:buClr>
                <a:schemeClr val="accent2"/>
              </a:buClr>
              <a:buSzPct val="60000"/>
              <a:buFont typeface="Wingdings" pitchFamily="2" charset="2"/>
              <a:buChar char=""/>
              <a:defRPr/>
            </a:pPr>
            <a:r>
              <a:rPr lang="en-GB" sz="2200" b="1" dirty="0" smtClean="0">
                <a:latin typeface="+mn-lt"/>
              </a:rPr>
              <a:t>New </a:t>
            </a:r>
            <a:r>
              <a:rPr lang="en-GB" sz="2200" b="1" dirty="0">
                <a:latin typeface="+mn-lt"/>
              </a:rPr>
              <a:t>trainings activities </a:t>
            </a:r>
            <a:r>
              <a:rPr lang="en-GB" sz="2200" dirty="0">
                <a:latin typeface="+mn-lt"/>
              </a:rPr>
              <a:t>will be organised to extend the use of the </a:t>
            </a:r>
            <a:r>
              <a:rPr lang="en-GB" sz="2200" dirty="0" smtClean="0">
                <a:latin typeface="+mn-lt"/>
              </a:rPr>
              <a:t>solution</a:t>
            </a:r>
            <a:endParaRPr lang="en-GB" sz="2200" dirty="0">
              <a:latin typeface="+mn-lt"/>
            </a:endParaRPr>
          </a:p>
          <a:p>
            <a:pPr marL="319088" indent="-319088">
              <a:lnSpc>
                <a:spcPct val="90000"/>
              </a:lnSpc>
              <a:spcBef>
                <a:spcPts val="700"/>
              </a:spcBef>
              <a:buClr>
                <a:schemeClr val="accent2"/>
              </a:buClr>
              <a:buSzPct val="60000"/>
              <a:buFont typeface="Wingdings" pitchFamily="2" charset="2"/>
              <a:buChar char=""/>
              <a:defRPr/>
            </a:pPr>
            <a:r>
              <a:rPr lang="en-GB" sz="2200" dirty="0" smtClean="0">
                <a:latin typeface="+mn-lt"/>
              </a:rPr>
              <a:t>Deployment </a:t>
            </a:r>
            <a:r>
              <a:rPr lang="en-GB" sz="2200" dirty="0">
                <a:latin typeface="+mn-lt"/>
              </a:rPr>
              <a:t>to other European Countries, i.e. Germany, </a:t>
            </a:r>
            <a:r>
              <a:rPr lang="en-GB" sz="2200" dirty="0" smtClean="0">
                <a:latin typeface="+mn-lt"/>
              </a:rPr>
              <a:t>Austria</a:t>
            </a:r>
            <a:r>
              <a:rPr lang="mr-IN" sz="2200" dirty="0" smtClean="0">
                <a:latin typeface="+mn-lt"/>
              </a:rPr>
              <a:t>…</a:t>
            </a:r>
            <a:r>
              <a:rPr lang="en-GB" sz="2200" dirty="0" smtClean="0">
                <a:latin typeface="+mn-lt"/>
              </a:rPr>
              <a:t> </a:t>
            </a:r>
          </a:p>
          <a:p>
            <a:pPr marL="319088" indent="-319088">
              <a:lnSpc>
                <a:spcPct val="90000"/>
              </a:lnSpc>
              <a:spcBef>
                <a:spcPts val="700"/>
              </a:spcBef>
              <a:buClr>
                <a:schemeClr val="accent2"/>
              </a:buClr>
              <a:buSzPct val="60000"/>
              <a:buFont typeface="Wingdings" pitchFamily="2" charset="2"/>
              <a:buChar char=""/>
              <a:defRPr/>
            </a:pPr>
            <a:r>
              <a:rPr lang="en-GB" sz="2200" dirty="0" smtClean="0">
                <a:latin typeface="+mn-lt"/>
              </a:rPr>
              <a:t>The </a:t>
            </a:r>
            <a:r>
              <a:rPr lang="en-GB" sz="2200" dirty="0">
                <a:latin typeface="+mn-lt"/>
              </a:rPr>
              <a:t>goal of the public international demonstration is to create awareness in other countries.</a:t>
            </a:r>
          </a:p>
          <a:p>
            <a:pPr marL="319088" indent="-319088">
              <a:lnSpc>
                <a:spcPct val="90000"/>
              </a:lnSpc>
              <a:spcBef>
                <a:spcPts val="700"/>
              </a:spcBef>
              <a:buClr>
                <a:schemeClr val="accent2"/>
              </a:buClr>
              <a:buSzPct val="60000"/>
              <a:buFont typeface="Wingdings" pitchFamily="2" charset="2"/>
              <a:buChar char=""/>
              <a:defRPr/>
            </a:pPr>
            <a:endParaRPr lang="en-GB" sz="2200" dirty="0">
              <a:latin typeface="+mn-lt"/>
            </a:endParaRPr>
          </a:p>
        </p:txBody>
      </p:sp>
      <p:sp>
        <p:nvSpPr>
          <p:cNvPr id="2" name="Title 1"/>
          <p:cNvSpPr>
            <a:spLocks noGrp="1"/>
          </p:cNvSpPr>
          <p:nvPr>
            <p:ph type="title"/>
          </p:nvPr>
        </p:nvSpPr>
        <p:spPr/>
        <p:txBody>
          <a:bodyPr/>
          <a:lstStyle/>
          <a:p>
            <a:pPr eaLnBrk="1" hangingPunct="1">
              <a:defRPr/>
            </a:pPr>
            <a:r>
              <a:rPr lang="en-GB" dirty="0" smtClean="0"/>
              <a:t>Project Follow-UP</a:t>
            </a:r>
            <a:endParaRPr lang="en-GB" dirty="0"/>
          </a:p>
        </p:txBody>
      </p:sp>
      <p:sp>
        <p:nvSpPr>
          <p:cNvPr id="3" name="Date Placeholder 2"/>
          <p:cNvSpPr>
            <a:spLocks noGrp="1"/>
          </p:cNvSpPr>
          <p:nvPr>
            <p:ph type="dt" sz="half" idx="10"/>
          </p:nvPr>
        </p:nvSpPr>
        <p:spPr/>
        <p:txBody>
          <a:bodyPr/>
          <a:lstStyle/>
          <a:p>
            <a:pPr>
              <a:defRPr/>
            </a:pPr>
            <a:r>
              <a:rPr lang="en-US" smtClean="0"/>
              <a:t>1/18/2017</a:t>
            </a:r>
            <a:endParaRPr lang="en-US"/>
          </a:p>
        </p:txBody>
      </p:sp>
      <p:sp>
        <p:nvSpPr>
          <p:cNvPr id="4" name="Footer Placeholder 3"/>
          <p:cNvSpPr>
            <a:spLocks noGrp="1"/>
          </p:cNvSpPr>
          <p:nvPr>
            <p:ph type="ftr" sz="quarter" idx="11"/>
          </p:nvPr>
        </p:nvSpPr>
        <p:spPr/>
        <p:txBody>
          <a:bodyPr/>
          <a:lstStyle/>
          <a:p>
            <a:pPr>
              <a:defRPr/>
            </a:pPr>
            <a:r>
              <a:rPr lang="en-US" dirty="0" smtClean="0"/>
              <a:t>DG-ECHO Kick-OFF Brussels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FBA747BB-AB3F-4D32-86AC-6F5CFF378337}" type="slidenum">
              <a:rPr lang="en-US" smtClean="0"/>
              <a:pPr>
                <a:defRPr/>
              </a:pPr>
              <a:t>11</a:t>
            </a:fld>
            <a:endParaRPr lang="en-US"/>
          </a:p>
        </p:txBody>
      </p:sp>
    </p:spTree>
    <p:extLst>
      <p:ext uri="{BB962C8B-B14F-4D97-AF65-F5344CB8AC3E}">
        <p14:creationId xmlns:p14="http://schemas.microsoft.com/office/powerpoint/2010/main" val="21102856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fontAlgn="auto" hangingPunct="1">
              <a:spcAft>
                <a:spcPts val="0"/>
              </a:spcAft>
              <a:defRPr/>
            </a:pPr>
            <a:r>
              <a:rPr lang="en-US" dirty="0" smtClean="0"/>
              <a:t>Next Important Dates</a:t>
            </a:r>
            <a:endParaRPr lang="en-US" dirty="0"/>
          </a:p>
        </p:txBody>
      </p:sp>
      <p:sp>
        <p:nvSpPr>
          <p:cNvPr id="4" name="Text Placeholder 3"/>
          <p:cNvSpPr>
            <a:spLocks noGrp="1"/>
          </p:cNvSpPr>
          <p:nvPr>
            <p:ph type="body" idx="1"/>
          </p:nvPr>
        </p:nvSpPr>
        <p:spPr>
          <a:xfrm>
            <a:off x="612775" y="1600200"/>
            <a:ext cx="8531225" cy="4781128"/>
          </a:xfrm>
        </p:spPr>
        <p:txBody>
          <a:bodyPr/>
          <a:lstStyle/>
          <a:p>
            <a:pPr eaLnBrk="1" hangingPunct="1">
              <a:defRPr/>
            </a:pPr>
            <a:r>
              <a:rPr lang="en-GB" dirty="0" smtClean="0"/>
              <a:t>First Workshop: </a:t>
            </a:r>
          </a:p>
          <a:p>
            <a:pPr lvl="1" eaLnBrk="1" hangingPunct="1">
              <a:defRPr/>
            </a:pPr>
            <a:r>
              <a:rPr lang="en-GB" b="1" dirty="0" smtClean="0"/>
              <a:t>Date</a:t>
            </a:r>
            <a:r>
              <a:rPr lang="en-GB" dirty="0" smtClean="0"/>
              <a:t>: February 2017 </a:t>
            </a:r>
          </a:p>
          <a:p>
            <a:pPr lvl="1" eaLnBrk="1" hangingPunct="1">
              <a:defRPr/>
            </a:pPr>
            <a:r>
              <a:rPr lang="en-GB" b="1" dirty="0" smtClean="0"/>
              <a:t>Location</a:t>
            </a:r>
            <a:r>
              <a:rPr lang="en-GB" dirty="0" smtClean="0"/>
              <a:t>: Slovenia</a:t>
            </a:r>
          </a:p>
          <a:p>
            <a:pPr lvl="1" eaLnBrk="1" hangingPunct="1">
              <a:defRPr/>
            </a:pPr>
            <a:r>
              <a:rPr lang="en-GB" b="1" dirty="0" smtClean="0"/>
              <a:t>Purpose</a:t>
            </a:r>
            <a:r>
              <a:rPr lang="en-GB" dirty="0" smtClean="0"/>
              <a:t>: First part of the cooperative procedure definition and requirements </a:t>
            </a:r>
          </a:p>
          <a:p>
            <a:pPr>
              <a:defRPr/>
            </a:pPr>
            <a:r>
              <a:rPr lang="en-GB" dirty="0" smtClean="0"/>
              <a:t>Second Workshop: </a:t>
            </a:r>
          </a:p>
          <a:p>
            <a:pPr lvl="1" eaLnBrk="1" hangingPunct="1">
              <a:defRPr/>
            </a:pPr>
            <a:r>
              <a:rPr lang="en-GB" b="1" dirty="0" smtClean="0"/>
              <a:t>Date</a:t>
            </a:r>
            <a:r>
              <a:rPr lang="en-GB" dirty="0" smtClean="0"/>
              <a:t>: Mid May 2017 </a:t>
            </a:r>
          </a:p>
          <a:p>
            <a:pPr lvl="1" eaLnBrk="1" hangingPunct="1">
              <a:defRPr/>
            </a:pPr>
            <a:r>
              <a:rPr lang="en-GB" b="1" dirty="0" smtClean="0"/>
              <a:t>Location</a:t>
            </a:r>
            <a:r>
              <a:rPr lang="en-GB" dirty="0" smtClean="0"/>
              <a:t>: Italia</a:t>
            </a:r>
          </a:p>
          <a:p>
            <a:pPr lvl="1" eaLnBrk="1" hangingPunct="1">
              <a:defRPr/>
            </a:pPr>
            <a:r>
              <a:rPr lang="en-GB" b="1" dirty="0" smtClean="0"/>
              <a:t>Purpose</a:t>
            </a:r>
            <a:r>
              <a:rPr lang="en-GB" dirty="0" smtClean="0"/>
              <a:t>: Approve cooperative procedures and requirements</a:t>
            </a:r>
          </a:p>
        </p:txBody>
      </p:sp>
      <p:sp>
        <p:nvSpPr>
          <p:cNvPr id="3" name="Date Placeholder 2"/>
          <p:cNvSpPr>
            <a:spLocks noGrp="1"/>
          </p:cNvSpPr>
          <p:nvPr>
            <p:ph type="dt" sz="half" idx="10"/>
          </p:nvPr>
        </p:nvSpPr>
        <p:spPr/>
        <p:txBody>
          <a:bodyPr/>
          <a:lstStyle/>
          <a:p>
            <a:pPr>
              <a:defRPr/>
            </a:pPr>
            <a:r>
              <a:rPr lang="en-US" smtClean="0"/>
              <a:t>1/18/2017</a:t>
            </a:r>
            <a:endParaRPr lang="en-US"/>
          </a:p>
        </p:txBody>
      </p:sp>
      <p:sp>
        <p:nvSpPr>
          <p:cNvPr id="5" name="Footer Placeholder 4"/>
          <p:cNvSpPr>
            <a:spLocks noGrp="1"/>
          </p:cNvSpPr>
          <p:nvPr>
            <p:ph type="ftr" sz="quarter" idx="11"/>
          </p:nvPr>
        </p:nvSpPr>
        <p:spPr/>
        <p:txBody>
          <a:bodyPr/>
          <a:lstStyle/>
          <a:p>
            <a:pPr>
              <a:defRPr/>
            </a:pPr>
            <a:r>
              <a:rPr lang="en-US" smtClean="0"/>
              <a:t>DG-ECHO Kick-OFF Brussels</a:t>
            </a:r>
            <a:endParaRPr lang="en-US"/>
          </a:p>
        </p:txBody>
      </p:sp>
      <p:sp>
        <p:nvSpPr>
          <p:cNvPr id="6" name="Slide Number Placeholder 5"/>
          <p:cNvSpPr>
            <a:spLocks noGrp="1"/>
          </p:cNvSpPr>
          <p:nvPr>
            <p:ph type="sldNum" sz="quarter" idx="12"/>
          </p:nvPr>
        </p:nvSpPr>
        <p:spPr/>
        <p:txBody>
          <a:bodyPr>
            <a:normAutofit fontScale="85000" lnSpcReduction="20000"/>
          </a:bodyPr>
          <a:lstStyle/>
          <a:p>
            <a:pPr>
              <a:defRPr/>
            </a:pPr>
            <a:fld id="{FBA747BB-AB3F-4D32-86AC-6F5CFF378337}" type="slidenum">
              <a:rPr lang="en-US" smtClean="0"/>
              <a:pPr>
                <a:defRPr/>
              </a:pPr>
              <a:t>12</a:t>
            </a:fld>
            <a:endParaRPr lang="en-US"/>
          </a:p>
        </p:txBody>
      </p:sp>
    </p:spTree>
    <p:extLst>
      <p:ext uri="{BB962C8B-B14F-4D97-AF65-F5344CB8AC3E}">
        <p14:creationId xmlns:p14="http://schemas.microsoft.com/office/powerpoint/2010/main" val="7229938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67544" y="3429000"/>
            <a:ext cx="3962400" cy="3600400"/>
          </a:xfrm>
          <a:prstGeom prst="rect">
            <a:avLst/>
          </a:prstGeom>
        </p:spPr>
        <p:txBody>
          <a:bodyPr/>
          <a:lstStyle/>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Harold Linke (</a:t>
            </a:r>
            <a:r>
              <a:rPr kumimoji="0" lang="en-US" b="0" i="0" u="none" strike="noStrike" kern="1200" cap="none" spc="0" normalizeH="0" baseline="0" noProof="0" dirty="0" smtClean="0">
                <a:ln>
                  <a:noFill/>
                </a:ln>
                <a:solidFill>
                  <a:schemeClr val="tx1"/>
                </a:solidFill>
                <a:effectLst/>
                <a:uLnTx/>
                <a:uFillTx/>
                <a:latin typeface="+mn-lt"/>
                <a:ea typeface="+mn-ea"/>
                <a:cs typeface="+mn-cs"/>
              </a:rPr>
              <a:t>Project Coordinator)</a:t>
            </a:r>
          </a:p>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r>
              <a:rPr lang="en-US" i="1" dirty="0" smtClean="0">
                <a:latin typeface="+mn-lt"/>
              </a:rPr>
              <a:t>HITEC Luxembourg</a:t>
            </a:r>
          </a:p>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r>
              <a:rPr lang="en-US" i="1" dirty="0" smtClean="0">
                <a:latin typeface="+mn-lt"/>
              </a:rPr>
              <a:t>harold.linke@hitec.lu</a:t>
            </a:r>
          </a:p>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endParaRPr lang="en-US" dirty="0" smtClean="0">
              <a:latin typeface="+mn-lt"/>
            </a:endParaRPr>
          </a:p>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Uberto Delprato</a:t>
            </a:r>
          </a:p>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r>
              <a:rPr lang="en-US" dirty="0" smtClean="0">
                <a:latin typeface="+mn-lt"/>
              </a:rPr>
              <a:t>IES Solutions</a:t>
            </a:r>
            <a:endParaRPr kumimoji="0" lang="en-US" i="0" u="none" strike="noStrike" kern="1200" cap="none" spc="0" normalizeH="0" baseline="0" noProof="0" dirty="0" smtClean="0">
              <a:ln>
                <a:noFill/>
              </a:ln>
              <a:solidFill>
                <a:schemeClr val="tx1"/>
              </a:solidFill>
              <a:effectLst/>
              <a:uLnTx/>
              <a:uFillTx/>
              <a:latin typeface="+mn-lt"/>
            </a:endParaRPr>
          </a:p>
          <a:p>
            <a:pPr marL="319088" lvl="0" indent="-319088">
              <a:lnSpc>
                <a:spcPct val="90000"/>
              </a:lnSpc>
              <a:spcBef>
                <a:spcPts val="0"/>
              </a:spcBef>
              <a:buClr>
                <a:schemeClr val="accent2"/>
              </a:buClr>
              <a:buSzPct val="60000"/>
              <a:defRPr/>
            </a:pPr>
            <a:r>
              <a:rPr lang="en-US" i="1" dirty="0">
                <a:latin typeface="+mn-lt"/>
              </a:rPr>
              <a:t>u.delprato@i4es.it</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19088" marR="0" lvl="0" indent="-319088" algn="l" defTabSz="914400" rtl="0" eaLnBrk="1" fontAlgn="base" latinLnBrk="0" hangingPunct="1">
              <a:lnSpc>
                <a:spcPct val="90000"/>
              </a:lnSpc>
              <a:spcBef>
                <a:spcPts val="0"/>
              </a:spcBef>
              <a:spcAft>
                <a:spcPct val="0"/>
              </a:spcAft>
              <a:buClr>
                <a:schemeClr val="accent2"/>
              </a:buClr>
              <a:buSzPct val="60000"/>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3"/>
          <p:cNvSpPr txBox="1">
            <a:spLocks noChangeArrowheads="1"/>
          </p:cNvSpPr>
          <p:nvPr/>
        </p:nvSpPr>
        <p:spPr bwMode="auto">
          <a:xfrm>
            <a:off x="3491880" y="3112740"/>
            <a:ext cx="5114528" cy="31584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1" fontAlgn="base" latinLnBrk="0" hangingPunct="1">
              <a:lnSpc>
                <a:spcPct val="90000"/>
              </a:lnSpc>
              <a:spcBef>
                <a:spcPts val="300"/>
              </a:spcBef>
              <a:spcAft>
                <a:spcPct val="0"/>
              </a:spcAft>
              <a:buClr>
                <a:srgbClr val="C6B464"/>
              </a:buClr>
              <a:buSzPct val="60000"/>
              <a:buFont typeface="Wingdings" pitchFamily="2" charset="2"/>
              <a:buNone/>
              <a:tabLst/>
              <a:defRPr/>
            </a:pPr>
            <a:r>
              <a:rPr kumimoji="0" lang="en-US" b="1" i="0" u="none" strike="noStrike" kern="1200" cap="none" spc="0" normalizeH="0" baseline="0" noProof="0" dirty="0" smtClean="0">
                <a:ln>
                  <a:noFill/>
                </a:ln>
                <a:solidFill>
                  <a:srgbClr val="FFFFFF"/>
                </a:solidFill>
                <a:effectLst/>
                <a:uLnTx/>
                <a:uFillTx/>
                <a:latin typeface="+mn-lt"/>
                <a:ea typeface="+mn-ea"/>
                <a:cs typeface="+mn-cs"/>
              </a:rPr>
              <a:t>Katja Banovec</a:t>
            </a:r>
            <a:r>
              <a:rPr kumimoji="0" lang="en-US" b="1" i="0" u="none" strike="noStrike" kern="1200" cap="none" spc="0" normalizeH="0" noProof="0" dirty="0" smtClean="0">
                <a:ln>
                  <a:noFill/>
                </a:ln>
                <a:solidFill>
                  <a:srgbClr val="FFFFFF"/>
                </a:solidFill>
                <a:effectLst/>
                <a:uLnTx/>
                <a:uFillTx/>
                <a:latin typeface="+mn-lt"/>
                <a:ea typeface="+mn-ea"/>
                <a:cs typeface="+mn-cs"/>
              </a:rPr>
              <a:t> Juros</a:t>
            </a:r>
            <a:endParaRPr kumimoji="0" lang="en-US" b="1"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r" defTabSz="914400" rtl="0" eaLnBrk="1" fontAlgn="base" latinLnBrk="0" hangingPunct="1">
              <a:lnSpc>
                <a:spcPct val="90000"/>
              </a:lnSpc>
              <a:spcBef>
                <a:spcPts val="300"/>
              </a:spcBef>
              <a:spcAft>
                <a:spcPct val="0"/>
              </a:spcAft>
              <a:buClr>
                <a:srgbClr val="C6B464"/>
              </a:buClr>
              <a:buSzPct val="60000"/>
              <a:buFont typeface="Wingdings" pitchFamily="2" charset="2"/>
              <a:buNone/>
              <a:tabLst/>
              <a:defRPr/>
            </a:pPr>
            <a:r>
              <a:rPr kumimoji="0" lang="en-US" b="0" i="0" u="none" strike="noStrike" kern="1200" cap="none" spc="0" normalizeH="0" noProof="0" dirty="0" smtClean="0">
                <a:ln>
                  <a:noFill/>
                </a:ln>
                <a:solidFill>
                  <a:srgbClr val="FFFFFF"/>
                </a:solidFill>
                <a:effectLst/>
                <a:uLnTx/>
                <a:uFillTx/>
                <a:latin typeface="+mn-lt"/>
                <a:ea typeface="+mn-ea"/>
                <a:cs typeface="+mn-cs"/>
              </a:rPr>
              <a:t>Administration for Civil Protection </a:t>
            </a:r>
          </a:p>
          <a:p>
            <a:pPr marL="0" marR="0" lvl="0" indent="0" algn="r" defTabSz="914400" rtl="0" eaLnBrk="1" fontAlgn="base" latinLnBrk="0" hangingPunct="1">
              <a:lnSpc>
                <a:spcPct val="90000"/>
              </a:lnSpc>
              <a:spcBef>
                <a:spcPts val="300"/>
              </a:spcBef>
              <a:spcAft>
                <a:spcPct val="0"/>
              </a:spcAft>
              <a:buClr>
                <a:srgbClr val="C6B464"/>
              </a:buClr>
              <a:buSzPct val="60000"/>
              <a:buFont typeface="Wingdings" pitchFamily="2" charset="2"/>
              <a:buNone/>
              <a:tabLst/>
              <a:defRPr/>
            </a:pPr>
            <a:r>
              <a:rPr kumimoji="0" lang="en-US" b="0" i="0" u="none" strike="noStrike" kern="1200" cap="none" spc="0" normalizeH="0" noProof="0" dirty="0" smtClean="0">
                <a:ln>
                  <a:noFill/>
                </a:ln>
                <a:solidFill>
                  <a:srgbClr val="FFFFFF"/>
                </a:solidFill>
                <a:effectLst/>
                <a:uLnTx/>
                <a:uFillTx/>
                <a:latin typeface="+mn-lt"/>
                <a:ea typeface="+mn-ea"/>
                <a:cs typeface="+mn-cs"/>
              </a:rPr>
              <a:t>and Disaster Relief - Slovenia</a:t>
            </a:r>
            <a:endParaRPr kumimoji="0" lang="en-US" b="0" i="0" u="none" strike="noStrike" kern="1200" cap="none" spc="0" normalizeH="0" baseline="0" noProof="0" dirty="0" smtClean="0">
              <a:ln>
                <a:noFill/>
              </a:ln>
              <a:solidFill>
                <a:srgbClr val="FFFFFF"/>
              </a:solidFill>
              <a:effectLst/>
              <a:uLnTx/>
              <a:uFillTx/>
              <a:latin typeface="+mn-lt"/>
              <a:ea typeface="+mn-ea"/>
              <a:cs typeface="+mn-cs"/>
            </a:endParaRPr>
          </a:p>
          <a:p>
            <a:pPr lvl="0" algn="r">
              <a:lnSpc>
                <a:spcPct val="90000"/>
              </a:lnSpc>
              <a:spcBef>
                <a:spcPts val="300"/>
              </a:spcBef>
              <a:buClr>
                <a:srgbClr val="C6B464"/>
              </a:buClr>
              <a:buSzPct val="60000"/>
            </a:pPr>
            <a:r>
              <a:rPr lang="en-US" i="1" dirty="0" smtClean="0">
                <a:latin typeface="+mn-lt"/>
              </a:rPr>
              <a:t>katja.banovec.juros@urszr.si</a:t>
            </a:r>
          </a:p>
          <a:p>
            <a:pPr marR="0" lvl="0" algn="r" defTabSz="914400" eaLnBrk="1" latinLnBrk="0" hangingPunct="1">
              <a:lnSpc>
                <a:spcPct val="90000"/>
              </a:lnSpc>
              <a:spcBef>
                <a:spcPts val="300"/>
              </a:spcBef>
              <a:buClr>
                <a:srgbClr val="C6B464"/>
              </a:buClr>
              <a:buSzPct val="60000"/>
              <a:tabLst/>
              <a:defRPr/>
            </a:pPr>
            <a:endParaRPr lang="en-US" sz="1000" b="1" dirty="0" smtClean="0">
              <a:solidFill>
                <a:srgbClr val="FFFFFF"/>
              </a:solidFill>
              <a:latin typeface="+mn-lt"/>
            </a:endParaRPr>
          </a:p>
          <a:p>
            <a:pPr marR="0" lvl="0" algn="r" defTabSz="914400" eaLnBrk="1" latinLnBrk="0" hangingPunct="1">
              <a:lnSpc>
                <a:spcPct val="90000"/>
              </a:lnSpc>
              <a:spcBef>
                <a:spcPts val="300"/>
              </a:spcBef>
              <a:buClr>
                <a:srgbClr val="C6B464"/>
              </a:buClr>
              <a:buSzPct val="60000"/>
              <a:tabLst/>
              <a:defRPr/>
            </a:pPr>
            <a:r>
              <a:rPr lang="en-US" b="1" dirty="0">
                <a:solidFill>
                  <a:srgbClr val="FFFFFF"/>
                </a:solidFill>
              </a:rPr>
              <a:t>Nadia di </a:t>
            </a:r>
            <a:r>
              <a:rPr lang="en-US" b="1" smtClean="0">
                <a:solidFill>
                  <a:srgbClr val="FFFFFF"/>
                </a:solidFill>
              </a:rPr>
              <a:t>Narda</a:t>
            </a:r>
            <a:endParaRPr lang="en-US" b="1" dirty="0" smtClean="0">
              <a:solidFill>
                <a:srgbClr val="FFFFFF"/>
              </a:solidFill>
              <a:latin typeface="+mn-lt"/>
            </a:endParaRPr>
          </a:p>
          <a:p>
            <a:pPr algn="r">
              <a:lnSpc>
                <a:spcPct val="90000"/>
              </a:lnSpc>
              <a:spcBef>
                <a:spcPts val="300"/>
              </a:spcBef>
              <a:buClr>
                <a:srgbClr val="C6B464"/>
              </a:buClr>
              <a:buSzPct val="60000"/>
              <a:defRPr/>
            </a:pPr>
            <a:r>
              <a:rPr lang="en-US" dirty="0" smtClean="0">
                <a:solidFill>
                  <a:srgbClr val="FFFFFF"/>
                </a:solidFill>
                <a:latin typeface="+mn-lt"/>
              </a:rPr>
              <a:t>Civil Protection of the Region</a:t>
            </a:r>
          </a:p>
          <a:p>
            <a:pPr algn="r">
              <a:lnSpc>
                <a:spcPct val="90000"/>
              </a:lnSpc>
              <a:spcBef>
                <a:spcPts val="300"/>
              </a:spcBef>
              <a:buClr>
                <a:srgbClr val="C6B464"/>
              </a:buClr>
              <a:buSzPct val="60000"/>
              <a:defRPr/>
            </a:pPr>
            <a:r>
              <a:rPr lang="en-US" dirty="0" smtClean="0">
                <a:solidFill>
                  <a:srgbClr val="FFFFFF"/>
                </a:solidFill>
                <a:latin typeface="+mn-lt"/>
              </a:rPr>
              <a:t>Friuli </a:t>
            </a:r>
            <a:r>
              <a:rPr lang="en-US" dirty="0" err="1" smtClean="0">
                <a:solidFill>
                  <a:srgbClr val="FFFFFF"/>
                </a:solidFill>
                <a:latin typeface="+mn-lt"/>
              </a:rPr>
              <a:t>Venezia</a:t>
            </a:r>
            <a:r>
              <a:rPr lang="en-US" dirty="0" smtClean="0">
                <a:solidFill>
                  <a:srgbClr val="FFFFFF"/>
                </a:solidFill>
                <a:latin typeface="+mn-lt"/>
              </a:rPr>
              <a:t> Giulia - Italia</a:t>
            </a:r>
          </a:p>
          <a:p>
            <a:pPr algn="r">
              <a:lnSpc>
                <a:spcPct val="90000"/>
              </a:lnSpc>
              <a:spcBef>
                <a:spcPts val="300"/>
              </a:spcBef>
              <a:buClr>
                <a:srgbClr val="C6B464"/>
              </a:buClr>
              <a:buSzPct val="60000"/>
            </a:pPr>
            <a:r>
              <a:rPr lang="en-US" i="1" dirty="0" smtClean="0">
                <a:solidFill>
                  <a:srgbClr val="FFFFFF"/>
                </a:solidFill>
                <a:latin typeface="+mn-lt"/>
              </a:rPr>
              <a:t>Nadia.DiNarda@protezionecivile.fvg.it</a:t>
            </a:r>
          </a:p>
        </p:txBody>
      </p:sp>
      <p:sp>
        <p:nvSpPr>
          <p:cNvPr id="4" name="Rectangle 3"/>
          <p:cNvSpPr/>
          <p:nvPr/>
        </p:nvSpPr>
        <p:spPr>
          <a:xfrm>
            <a:off x="0" y="0"/>
            <a:ext cx="9144000" cy="9807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4294967295"/>
          </p:nvPr>
        </p:nvSpPr>
        <p:spPr>
          <a:xfrm>
            <a:off x="8305800" y="228600"/>
            <a:ext cx="838200" cy="381000"/>
          </a:xfrm>
        </p:spPr>
        <p:txBody>
          <a:bodyPr/>
          <a:lstStyle/>
          <a:p>
            <a:pPr>
              <a:defRPr/>
            </a:pPr>
            <a:fld id="{D5233638-CCBB-4D1D-A5E5-E8F9DEED2950}" type="slidenum">
              <a:rPr lang="en-US" smtClean="0"/>
              <a:pPr>
                <a:defRPr/>
              </a:pPr>
              <a:t>13</a:t>
            </a:fld>
            <a:endParaRPr lang="en-US"/>
          </a:p>
        </p:txBody>
      </p:sp>
      <p:pic>
        <p:nvPicPr>
          <p:cNvPr id="13" name="Picture 28" descr="Hiteclogo_5000width"/>
          <p:cNvPicPr>
            <a:picLocks noChangeAspect="1" noChangeArrowheads="1"/>
          </p:cNvPicPr>
          <p:nvPr/>
        </p:nvPicPr>
        <p:blipFill>
          <a:blip r:embed="rId3" cstate="print"/>
          <a:srcRect/>
          <a:stretch>
            <a:fillRect/>
          </a:stretch>
        </p:blipFill>
        <p:spPr bwMode="auto">
          <a:xfrm>
            <a:off x="7236296" y="144016"/>
            <a:ext cx="1512168" cy="612730"/>
          </a:xfrm>
          <a:prstGeom prst="rect">
            <a:avLst/>
          </a:prstGeom>
          <a:noFill/>
          <a:ln w="9525">
            <a:noFill/>
            <a:miter lim="800000"/>
            <a:headEnd/>
            <a:tailEnd/>
          </a:ln>
        </p:spPr>
      </p:pic>
      <p:pic>
        <p:nvPicPr>
          <p:cNvPr id="14" name="Picture 6" descr="http://www.maratoninadiudine.it/images/protezioneCivile250.png"/>
          <p:cNvPicPr>
            <a:picLocks noChangeAspect="1" noChangeArrowheads="1"/>
          </p:cNvPicPr>
          <p:nvPr/>
        </p:nvPicPr>
        <p:blipFill>
          <a:blip r:embed="rId4" cstate="print"/>
          <a:srcRect/>
          <a:stretch>
            <a:fillRect/>
          </a:stretch>
        </p:blipFill>
        <p:spPr bwMode="auto">
          <a:xfrm>
            <a:off x="2972246" y="82511"/>
            <a:ext cx="864096" cy="815707"/>
          </a:xfrm>
          <a:prstGeom prst="rect">
            <a:avLst/>
          </a:prstGeom>
          <a:noFill/>
        </p:spPr>
      </p:pic>
      <p:pic>
        <p:nvPicPr>
          <p:cNvPr id="15" name="Picture 1"/>
          <p:cNvPicPr>
            <a:picLocks noChangeAspect="1" noChangeArrowheads="1"/>
          </p:cNvPicPr>
          <p:nvPr/>
        </p:nvPicPr>
        <p:blipFill>
          <a:blip r:embed="rId5" cstate="print"/>
          <a:srcRect/>
          <a:stretch>
            <a:fillRect/>
          </a:stretch>
        </p:blipFill>
        <p:spPr bwMode="auto">
          <a:xfrm>
            <a:off x="251520" y="360040"/>
            <a:ext cx="2386013" cy="381000"/>
          </a:xfrm>
          <a:prstGeom prst="rect">
            <a:avLst/>
          </a:prstGeom>
          <a:noFill/>
        </p:spPr>
      </p:pic>
      <p:pic>
        <p:nvPicPr>
          <p:cNvPr id="16" name="Picture 2" descr="http://www.cev.be/data/Image/EuropeanCivilProtectionLOGO.jpgN.jpg"/>
          <p:cNvPicPr>
            <a:picLocks noChangeAspect="1" noChangeArrowheads="1"/>
          </p:cNvPicPr>
          <p:nvPr/>
        </p:nvPicPr>
        <p:blipFill>
          <a:blip r:embed="rId6" cstate="print">
            <a:clrChange>
              <a:clrFrom>
                <a:srgbClr val="FFFDFF"/>
              </a:clrFrom>
              <a:clrTo>
                <a:srgbClr val="FFFDFF">
                  <a:alpha val="0"/>
                </a:srgbClr>
              </a:clrTo>
            </a:clrChange>
          </a:blip>
          <a:srcRect/>
          <a:stretch>
            <a:fillRect/>
          </a:stretch>
        </p:blipFill>
        <p:spPr bwMode="auto">
          <a:xfrm>
            <a:off x="4171055" y="40805"/>
            <a:ext cx="847725" cy="819151"/>
          </a:xfrm>
          <a:prstGeom prst="rect">
            <a:avLst/>
          </a:prstGeom>
          <a:noFill/>
        </p:spPr>
      </p:pic>
      <p:pic>
        <p:nvPicPr>
          <p:cNvPr id="17" name="Picture 16" descr="G:\PROJEKTE\EPISECC\MGMT\templates\logo_IES Solutions Rectangular high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3493" y="219737"/>
            <a:ext cx="1548092" cy="46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55013" cy="990600"/>
          </a:xfrm>
        </p:spPr>
        <p:txBody>
          <a:bodyPr/>
          <a:lstStyle/>
          <a:p>
            <a:pPr eaLnBrk="1" hangingPunct="1">
              <a:defRPr/>
            </a:pPr>
            <a:r>
              <a:rPr lang="en-GB" dirty="0" err="1" smtClean="0"/>
              <a:t>AlpDIRIS</a:t>
            </a:r>
            <a:r>
              <a:rPr lang="en-GB" dirty="0" smtClean="0"/>
              <a:t> in A NUTSHELL</a:t>
            </a:r>
            <a:endParaRPr lang="en-GB" dirty="0"/>
          </a:p>
        </p:txBody>
      </p:sp>
      <p:sp>
        <p:nvSpPr>
          <p:cNvPr id="29699" name="Text Placeholder 3"/>
          <p:cNvSpPr>
            <a:spLocks noGrp="1"/>
          </p:cNvSpPr>
          <p:nvPr>
            <p:ph type="body" idx="1"/>
          </p:nvPr>
        </p:nvSpPr>
        <p:spPr>
          <a:xfrm>
            <a:off x="539750" y="1528911"/>
            <a:ext cx="8604250" cy="4924425"/>
          </a:xfrm>
        </p:spPr>
        <p:txBody>
          <a:bodyPr/>
          <a:lstStyle/>
          <a:p>
            <a:pPr eaLnBrk="1" hangingPunct="1"/>
            <a:r>
              <a:rPr lang="de-DE" sz="2000" dirty="0" smtClean="0"/>
              <a:t>Short </a:t>
            </a:r>
            <a:r>
              <a:rPr lang="de-DE" sz="2000" dirty="0" err="1" smtClean="0"/>
              <a:t>name</a:t>
            </a:r>
            <a:r>
              <a:rPr lang="de-DE" sz="2000" dirty="0" smtClean="0"/>
              <a:t>: ALPDIRIS</a:t>
            </a:r>
            <a:endParaRPr lang="de-DE" sz="2000" dirty="0"/>
          </a:p>
          <a:p>
            <a:pPr eaLnBrk="1" hangingPunct="1"/>
            <a:r>
              <a:rPr lang="de-DE" sz="2000" dirty="0" smtClean="0"/>
              <a:t>Title: </a:t>
            </a:r>
            <a:r>
              <a:rPr lang="en-GB" sz="2000" dirty="0"/>
              <a:t>Alpine </a:t>
            </a:r>
            <a:r>
              <a:rPr lang="en-GB" sz="2000" dirty="0" smtClean="0"/>
              <a:t>Disaster Relief for </a:t>
            </a:r>
            <a:r>
              <a:rPr lang="en-GB" sz="2000" dirty="0"/>
              <a:t>Slovenia and </a:t>
            </a:r>
            <a:r>
              <a:rPr lang="en-GB" sz="2000" dirty="0" smtClean="0"/>
              <a:t>Italy</a:t>
            </a:r>
          </a:p>
          <a:p>
            <a:pPr eaLnBrk="1" hangingPunct="1"/>
            <a:r>
              <a:rPr lang="en-GB" sz="2000" dirty="0" smtClean="0"/>
              <a:t>Project </a:t>
            </a:r>
            <a:r>
              <a:rPr lang="en-GB" sz="2000" dirty="0"/>
              <a:t>Budget: € 615 </a:t>
            </a:r>
            <a:r>
              <a:rPr lang="en-GB" sz="2000" dirty="0" smtClean="0"/>
              <a:t>141,40</a:t>
            </a:r>
          </a:p>
          <a:p>
            <a:pPr eaLnBrk="1" hangingPunct="1"/>
            <a:r>
              <a:rPr lang="en-GB" sz="2000" dirty="0" smtClean="0"/>
              <a:t>EC </a:t>
            </a:r>
            <a:r>
              <a:rPr lang="en-GB" sz="2000" dirty="0"/>
              <a:t>Contribution: € 461 356,00 (75</a:t>
            </a:r>
            <a:r>
              <a:rPr lang="en-GB" sz="2000" dirty="0" smtClean="0"/>
              <a:t>%)</a:t>
            </a:r>
          </a:p>
          <a:p>
            <a:pPr eaLnBrk="1" hangingPunct="1"/>
            <a:r>
              <a:rPr lang="en-GB" sz="2000" dirty="0" smtClean="0"/>
              <a:t>Duration: 24 Months</a:t>
            </a:r>
          </a:p>
          <a:p>
            <a:pPr eaLnBrk="1" hangingPunct="1"/>
            <a:r>
              <a:rPr lang="en-GB" sz="2000" dirty="0" smtClean="0"/>
              <a:t>Theme: Preparedness</a:t>
            </a:r>
          </a:p>
          <a:p>
            <a:pPr eaLnBrk="1" hangingPunct="1"/>
            <a:r>
              <a:rPr lang="en-GB" sz="2000" dirty="0" err="1" smtClean="0"/>
              <a:t>Benficiaries</a:t>
            </a:r>
            <a:endParaRPr lang="en-GB" sz="2000" dirty="0" smtClean="0"/>
          </a:p>
          <a:p>
            <a:pPr lvl="1" eaLnBrk="1" hangingPunct="1"/>
            <a:r>
              <a:rPr lang="en-GB" sz="1700" dirty="0" smtClean="0"/>
              <a:t>HITEC </a:t>
            </a:r>
            <a:r>
              <a:rPr lang="en-GB" sz="1700" dirty="0"/>
              <a:t>Luxembourg </a:t>
            </a:r>
            <a:r>
              <a:rPr lang="en-GB" sz="1700" dirty="0" smtClean="0"/>
              <a:t>S.A. - </a:t>
            </a:r>
            <a:r>
              <a:rPr lang="en-GB" sz="1700" i="1" dirty="0" smtClean="0"/>
              <a:t>Coordinating </a:t>
            </a:r>
            <a:r>
              <a:rPr lang="en-GB" sz="1700" i="1" dirty="0"/>
              <a:t>beneficiary</a:t>
            </a:r>
          </a:p>
          <a:p>
            <a:pPr lvl="1"/>
            <a:r>
              <a:rPr lang="en-GB" sz="1700" dirty="0"/>
              <a:t>Intelligence for Environment &amp; Security - IES </a:t>
            </a:r>
            <a:r>
              <a:rPr lang="en-GB" sz="1700" dirty="0" smtClean="0"/>
              <a:t>Solutions</a:t>
            </a:r>
            <a:endParaRPr lang="en-GB" sz="1700" dirty="0"/>
          </a:p>
          <a:p>
            <a:pPr lvl="1" eaLnBrk="1" hangingPunct="1"/>
            <a:r>
              <a:rPr lang="en-GB" sz="1700" dirty="0"/>
              <a:t>Administration of the Republic of Slovenia for Civil Protection and Disaster Relief (URSZR</a:t>
            </a:r>
            <a:r>
              <a:rPr lang="en-GB" sz="1700" dirty="0" smtClean="0"/>
              <a:t>)</a:t>
            </a:r>
            <a:endParaRPr lang="en-GB" sz="1700" i="1" dirty="0"/>
          </a:p>
          <a:p>
            <a:pPr lvl="1" eaLnBrk="1" hangingPunct="1"/>
            <a:r>
              <a:rPr lang="en-GB" sz="1700" dirty="0" err="1"/>
              <a:t>Protezione</a:t>
            </a:r>
            <a:r>
              <a:rPr lang="en-GB" sz="1700" dirty="0"/>
              <a:t> </a:t>
            </a:r>
            <a:r>
              <a:rPr lang="en-GB" sz="1700" dirty="0" err="1"/>
              <a:t>civile</a:t>
            </a:r>
            <a:r>
              <a:rPr lang="en-GB" sz="1700" dirty="0"/>
              <a:t> </a:t>
            </a:r>
            <a:r>
              <a:rPr lang="en-GB" sz="1700" dirty="0" err="1"/>
              <a:t>della</a:t>
            </a:r>
            <a:r>
              <a:rPr lang="en-GB" sz="1700" dirty="0"/>
              <a:t> </a:t>
            </a:r>
            <a:r>
              <a:rPr lang="en-GB" sz="1700" dirty="0" err="1"/>
              <a:t>Regione</a:t>
            </a:r>
            <a:r>
              <a:rPr lang="en-GB" sz="1700" dirty="0"/>
              <a:t> </a:t>
            </a:r>
            <a:r>
              <a:rPr lang="en-GB" sz="1700" dirty="0" err="1"/>
              <a:t>Autonoma</a:t>
            </a:r>
            <a:r>
              <a:rPr lang="en-GB" sz="1700" dirty="0"/>
              <a:t> Friuli </a:t>
            </a:r>
            <a:r>
              <a:rPr lang="en-GB" sz="1700" dirty="0" err="1"/>
              <a:t>Venezia</a:t>
            </a:r>
            <a:r>
              <a:rPr lang="en-GB" sz="1700" dirty="0"/>
              <a:t> Giulia (PCRAFVG</a:t>
            </a:r>
            <a:r>
              <a:rPr lang="en-GB" sz="1700" dirty="0" smtClean="0"/>
              <a:t>)</a:t>
            </a:r>
            <a:endParaRPr lang="en-GB" sz="1700" i="1" dirty="0"/>
          </a:p>
          <a:p>
            <a:pPr marL="319088" lvl="1" indent="-319088">
              <a:spcBef>
                <a:spcPts val="700"/>
              </a:spcBef>
              <a:buClr>
                <a:schemeClr val="accent2"/>
              </a:buClr>
              <a:buSzPct val="60000"/>
              <a:buFont typeface="Wingdings" pitchFamily="2" charset="2"/>
              <a:buChar char=""/>
            </a:pPr>
            <a:r>
              <a:rPr lang="de-DE" sz="2000" dirty="0" err="1" smtClean="0"/>
              <a:t>Supporting</a:t>
            </a:r>
            <a:r>
              <a:rPr lang="de-DE" sz="2000" dirty="0"/>
              <a:t>:</a:t>
            </a:r>
          </a:p>
          <a:p>
            <a:pPr marL="593725" lvl="2" indent="-319088">
              <a:spcBef>
                <a:spcPts val="700"/>
              </a:spcBef>
              <a:buSzPct val="60000"/>
              <a:buFont typeface="Wingdings" pitchFamily="2" charset="2"/>
              <a:buChar char=""/>
            </a:pPr>
            <a:r>
              <a:rPr lang="de-DE" sz="1700" dirty="0" err="1"/>
              <a:t>Vigili</a:t>
            </a:r>
            <a:r>
              <a:rPr lang="de-DE" sz="1700" dirty="0"/>
              <a:t> del </a:t>
            </a:r>
            <a:r>
              <a:rPr lang="de-DE" sz="1700" dirty="0" err="1"/>
              <a:t>Fuoco</a:t>
            </a:r>
            <a:r>
              <a:rPr lang="de-DE" sz="1700" dirty="0"/>
              <a:t> </a:t>
            </a:r>
            <a:r>
              <a:rPr lang="en-GB" sz="1700" dirty="0" err="1"/>
              <a:t>della</a:t>
            </a:r>
            <a:r>
              <a:rPr lang="en-GB" sz="1700" dirty="0"/>
              <a:t> </a:t>
            </a:r>
            <a:r>
              <a:rPr lang="en-GB" sz="1700" dirty="0" err="1"/>
              <a:t>Regione</a:t>
            </a:r>
            <a:r>
              <a:rPr lang="en-GB" sz="1700" dirty="0"/>
              <a:t> </a:t>
            </a:r>
            <a:r>
              <a:rPr lang="en-GB" sz="1700" dirty="0" err="1"/>
              <a:t>Autonoma</a:t>
            </a:r>
            <a:r>
              <a:rPr lang="en-GB" sz="1700" dirty="0"/>
              <a:t> Friuli </a:t>
            </a:r>
            <a:r>
              <a:rPr lang="en-GB" sz="1700" dirty="0" err="1"/>
              <a:t>Venezia</a:t>
            </a:r>
            <a:r>
              <a:rPr lang="en-GB" sz="1700" dirty="0"/>
              <a:t> Giulia </a:t>
            </a:r>
          </a:p>
          <a:p>
            <a:pPr eaLnBrk="1" hangingPunct="1"/>
            <a:endParaRPr lang="en-GB" sz="2000" dirty="0"/>
          </a:p>
          <a:p>
            <a:pPr eaLnBrk="1" hangingPunct="1"/>
            <a:endParaRPr lang="en-GB" sz="2000"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FBA747BB-AB3F-4D32-86AC-6F5CFF378337}" type="slidenum">
              <a:rPr lang="en-US" smtClean="0"/>
              <a:pPr>
                <a:defRPr/>
              </a:pPr>
              <a:t>2</a:t>
            </a:fld>
            <a:endParaRPr lang="en-US"/>
          </a:p>
        </p:txBody>
      </p:sp>
      <p:sp>
        <p:nvSpPr>
          <p:cNvPr id="3" name="Date Placeholder 2"/>
          <p:cNvSpPr>
            <a:spLocks noGrp="1"/>
          </p:cNvSpPr>
          <p:nvPr>
            <p:ph type="dt" sz="half" idx="10"/>
          </p:nvPr>
        </p:nvSpPr>
        <p:spPr/>
        <p:txBody>
          <a:bodyPr/>
          <a:lstStyle/>
          <a:p>
            <a:pPr>
              <a:defRPr/>
            </a:pPr>
            <a:r>
              <a:rPr lang="en-US" smtClean="0"/>
              <a:t>1/18/2017</a:t>
            </a:r>
            <a:endParaRPr lang="en-US"/>
          </a:p>
        </p:txBody>
      </p:sp>
      <p:sp>
        <p:nvSpPr>
          <p:cNvPr id="4" name="Footer Placeholder 3"/>
          <p:cNvSpPr>
            <a:spLocks noGrp="1"/>
          </p:cNvSpPr>
          <p:nvPr>
            <p:ph type="ftr" sz="quarter" idx="11"/>
          </p:nvPr>
        </p:nvSpPr>
        <p:spPr/>
        <p:txBody>
          <a:bodyPr/>
          <a:lstStyle/>
          <a:p>
            <a:pPr>
              <a:defRPr/>
            </a:pPr>
            <a:r>
              <a:rPr lang="en-US" smtClean="0"/>
              <a:t>DG-ECHO Kick-OFF Brussels</a:t>
            </a:r>
            <a:endParaRPr lang="en-US"/>
          </a:p>
        </p:txBody>
      </p:sp>
    </p:spTree>
    <p:extLst>
      <p:ext uri="{BB962C8B-B14F-4D97-AF65-F5344CB8AC3E}">
        <p14:creationId xmlns:p14="http://schemas.microsoft.com/office/powerpoint/2010/main" val="40542308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612775" y="1600200"/>
            <a:ext cx="8351838" cy="5257800"/>
          </a:xfrm>
          <a:prstGeom prst="rect">
            <a:avLst/>
          </a:prstGeom>
        </p:spPr>
        <p:txBody>
          <a:bodyPr>
            <a:normAutofit/>
          </a:bodyPr>
          <a:lstStyle/>
          <a:p>
            <a:pPr marL="319088" indent="-319088">
              <a:lnSpc>
                <a:spcPct val="90000"/>
              </a:lnSpc>
              <a:spcBef>
                <a:spcPts val="700"/>
              </a:spcBef>
              <a:buClr>
                <a:schemeClr val="accent2"/>
              </a:buClr>
              <a:buSzPct val="60000"/>
              <a:buFont typeface="Wingdings" pitchFamily="2" charset="2"/>
              <a:buChar char=""/>
              <a:defRPr/>
            </a:pPr>
            <a:endParaRPr lang="en-GB" sz="2200" dirty="0">
              <a:latin typeface="+mn-lt"/>
            </a:endParaRPr>
          </a:p>
        </p:txBody>
      </p:sp>
      <p:sp>
        <p:nvSpPr>
          <p:cNvPr id="2" name="Title 1"/>
          <p:cNvSpPr>
            <a:spLocks noGrp="1"/>
          </p:cNvSpPr>
          <p:nvPr>
            <p:ph type="title"/>
          </p:nvPr>
        </p:nvSpPr>
        <p:spPr>
          <a:xfrm>
            <a:off x="609600" y="228600"/>
            <a:ext cx="8355013" cy="990600"/>
          </a:xfrm>
        </p:spPr>
        <p:txBody>
          <a:bodyPr/>
          <a:lstStyle/>
          <a:p>
            <a:pPr eaLnBrk="1" hangingPunct="1">
              <a:defRPr/>
            </a:pPr>
            <a:r>
              <a:rPr lang="en-GB" dirty="0" smtClean="0"/>
              <a:t>Objectives</a:t>
            </a:r>
            <a:endParaRPr lang="en-GB" dirty="0"/>
          </a:p>
        </p:txBody>
      </p:sp>
      <p:sp>
        <p:nvSpPr>
          <p:cNvPr id="31747" name="Text Placeholder 3"/>
          <p:cNvSpPr>
            <a:spLocks noGrp="1"/>
          </p:cNvSpPr>
          <p:nvPr>
            <p:ph type="body" idx="1"/>
          </p:nvPr>
        </p:nvSpPr>
        <p:spPr>
          <a:xfrm>
            <a:off x="612775" y="1600200"/>
            <a:ext cx="8531225" cy="4924425"/>
          </a:xfrm>
        </p:spPr>
        <p:txBody>
          <a:bodyPr/>
          <a:lstStyle/>
          <a:p>
            <a:pPr eaLnBrk="1" hangingPunct="1"/>
            <a:r>
              <a:rPr lang="en-GB" sz="2000" dirty="0" smtClean="0"/>
              <a:t>Share </a:t>
            </a:r>
            <a:r>
              <a:rPr lang="en-GB" sz="2000" dirty="0"/>
              <a:t>different expertise and techniques used in case of </a:t>
            </a:r>
            <a:r>
              <a:rPr lang="en-GB" sz="2000" dirty="0" smtClean="0"/>
              <a:t>emergencies, particularly </a:t>
            </a:r>
            <a:r>
              <a:rPr lang="en-GB" sz="2000" dirty="0"/>
              <a:t>in case of forest fires </a:t>
            </a:r>
            <a:r>
              <a:rPr lang="en-GB" sz="2000" dirty="0" smtClean="0"/>
              <a:t>fighting and </a:t>
            </a:r>
            <a:r>
              <a:rPr lang="en-GB" sz="2000" dirty="0"/>
              <a:t>mountain </a:t>
            </a:r>
            <a:r>
              <a:rPr lang="en-GB" sz="2000" dirty="0" smtClean="0"/>
              <a:t>rescue operations in field </a:t>
            </a:r>
            <a:r>
              <a:rPr lang="en-GB" sz="2000" dirty="0"/>
              <a:t>training </a:t>
            </a:r>
            <a:r>
              <a:rPr lang="en-GB" sz="2000" dirty="0" smtClean="0"/>
              <a:t>joint activities </a:t>
            </a:r>
          </a:p>
          <a:p>
            <a:pPr eaLnBrk="1" hangingPunct="1"/>
            <a:endParaRPr lang="en-GB" sz="2000" dirty="0" smtClean="0"/>
          </a:p>
          <a:p>
            <a:pPr eaLnBrk="1" hangingPunct="1"/>
            <a:r>
              <a:rPr lang="en-GB" sz="2000" dirty="0" smtClean="0"/>
              <a:t>Ensure </a:t>
            </a:r>
            <a:r>
              <a:rPr lang="en-GB" sz="2000" dirty="0"/>
              <a:t>the exchange of the information between field operators and their headquarters in case of </a:t>
            </a:r>
            <a:r>
              <a:rPr lang="en-GB" sz="2000" dirty="0" smtClean="0"/>
              <a:t>emergencies</a:t>
            </a:r>
            <a:endParaRPr lang="en-GB" sz="2000" dirty="0"/>
          </a:p>
          <a:p>
            <a:pPr eaLnBrk="1" hangingPunct="1"/>
            <a:endParaRPr lang="en-GB" sz="2000" dirty="0" smtClean="0"/>
          </a:p>
          <a:p>
            <a:pPr eaLnBrk="1" hangingPunct="1"/>
            <a:r>
              <a:rPr lang="en-GB" sz="2000" dirty="0" smtClean="0"/>
              <a:t>Improve </a:t>
            </a:r>
            <a:r>
              <a:rPr lang="en-GB" sz="2000" dirty="0"/>
              <a:t>communication capabilities on disaster sites by introducing satellite communication and mobile 4G LTE base </a:t>
            </a:r>
            <a:r>
              <a:rPr lang="en-GB" sz="2000" dirty="0" smtClean="0"/>
              <a:t>stations</a:t>
            </a:r>
          </a:p>
          <a:p>
            <a:pPr marL="0" indent="0" eaLnBrk="1" hangingPunct="1">
              <a:buNone/>
            </a:pPr>
            <a:r>
              <a:rPr lang="en-GB" sz="2000" dirty="0" smtClean="0"/>
              <a:t> </a:t>
            </a:r>
            <a:endParaRPr lang="en-GB" sz="2000" dirty="0"/>
          </a:p>
          <a:p>
            <a:pPr eaLnBrk="1" hangingPunct="1"/>
            <a:r>
              <a:rPr lang="en-GB" sz="2000" dirty="0" smtClean="0"/>
              <a:t>Improve information exchange between the disaster response teams from Italy and Slovenia by introducing a common information space</a:t>
            </a:r>
            <a:endParaRPr lang="en-GB" sz="2000" dirty="0"/>
          </a:p>
        </p:txBody>
      </p:sp>
      <p:sp>
        <p:nvSpPr>
          <p:cNvPr id="3" name="Date Placeholder 2"/>
          <p:cNvSpPr>
            <a:spLocks noGrp="1"/>
          </p:cNvSpPr>
          <p:nvPr>
            <p:ph type="dt" sz="half" idx="10"/>
          </p:nvPr>
        </p:nvSpPr>
        <p:spPr/>
        <p:txBody>
          <a:bodyPr/>
          <a:lstStyle/>
          <a:p>
            <a:pPr>
              <a:defRPr/>
            </a:pPr>
            <a:r>
              <a:rPr lang="en-US" smtClean="0"/>
              <a:t>1/18/2017</a:t>
            </a:r>
            <a:endParaRPr lang="en-US"/>
          </a:p>
        </p:txBody>
      </p:sp>
      <p:sp>
        <p:nvSpPr>
          <p:cNvPr id="4" name="Footer Placeholder 3"/>
          <p:cNvSpPr>
            <a:spLocks noGrp="1"/>
          </p:cNvSpPr>
          <p:nvPr>
            <p:ph type="ftr" sz="quarter" idx="11"/>
          </p:nvPr>
        </p:nvSpPr>
        <p:spPr/>
        <p:txBody>
          <a:bodyPr/>
          <a:lstStyle/>
          <a:p>
            <a:pPr>
              <a:defRPr/>
            </a:pPr>
            <a:r>
              <a:rPr lang="en-US" smtClean="0"/>
              <a:t>DG-ECHO Kick-OFF Brussels</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FBA747BB-AB3F-4D32-86AC-6F5CFF378337}" type="slidenum">
              <a:rPr lang="en-US" smtClean="0"/>
              <a:pPr>
                <a:defRPr/>
              </a:pPr>
              <a:t>3</a:t>
            </a:fld>
            <a:endParaRPr lang="en-US"/>
          </a:p>
        </p:txBody>
      </p:sp>
    </p:spTree>
    <p:extLst>
      <p:ext uri="{BB962C8B-B14F-4D97-AF65-F5344CB8AC3E}">
        <p14:creationId xmlns:p14="http://schemas.microsoft.com/office/powerpoint/2010/main" val="29126443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dirty="0"/>
              <a:t>Common Information </a:t>
            </a:r>
            <a:r>
              <a:rPr lang="en-GB" sz="3600" dirty="0" smtClean="0"/>
              <a:t>Space (CIS)</a:t>
            </a:r>
            <a:endParaRPr lang="en-US" sz="3600" dirty="0"/>
          </a:p>
        </p:txBody>
      </p:sp>
      <p:sp>
        <p:nvSpPr>
          <p:cNvPr id="6" name="Content Placeholder 5"/>
          <p:cNvSpPr>
            <a:spLocks noGrp="1"/>
          </p:cNvSpPr>
          <p:nvPr>
            <p:ph type="body" idx="1"/>
          </p:nvPr>
        </p:nvSpPr>
        <p:spPr>
          <a:prstGeom prst="rect">
            <a:avLst/>
          </a:prstGeom>
        </p:spPr>
        <p:txBody>
          <a:bodyPr/>
          <a:lstStyle/>
          <a:p>
            <a:pPr marL="809625" indent="-809625">
              <a:spcBef>
                <a:spcPts val="0"/>
              </a:spcBef>
              <a:spcAft>
                <a:spcPts val="600"/>
              </a:spcAft>
              <a:buNone/>
            </a:pPr>
            <a:r>
              <a:rPr lang="en-GB" sz="2400" dirty="0" smtClean="0"/>
              <a:t>Goal:	information systems from different disaster management stakeholders, domains and vendors shall </a:t>
            </a:r>
            <a:r>
              <a:rPr lang="en-GB" sz="2400" b="1" dirty="0" smtClean="0"/>
              <a:t>exchange information</a:t>
            </a:r>
            <a:r>
              <a:rPr lang="en-GB" sz="2400" dirty="0" smtClean="0"/>
              <a:t>.</a:t>
            </a:r>
          </a:p>
          <a:p>
            <a:pPr lvl="1"/>
            <a:r>
              <a:rPr lang="en-GB" sz="1800" dirty="0" smtClean="0"/>
              <a:t>CIS: central place where services get in touch to exchange data </a:t>
            </a:r>
            <a:br>
              <a:rPr lang="en-GB" sz="1800" dirty="0" smtClean="0"/>
            </a:br>
            <a:r>
              <a:rPr lang="en-GB" sz="1800" dirty="0" smtClean="0"/>
              <a:t>(connects data service providers with consumers)</a:t>
            </a:r>
          </a:p>
          <a:p>
            <a:pPr lvl="1"/>
            <a:r>
              <a:rPr lang="en-GB" sz="1800" dirty="0" smtClean="0"/>
              <a:t>Adaptors reduce complexity</a:t>
            </a:r>
            <a:br>
              <a:rPr lang="en-GB" sz="1800" dirty="0" smtClean="0"/>
            </a:br>
            <a:r>
              <a:rPr lang="en-GB" sz="1800" dirty="0" smtClean="0"/>
              <a:t>(one CIS adaptor instead of N interfaces per legacy systems)</a:t>
            </a:r>
          </a:p>
          <a:p>
            <a:pPr marL="457200" lvl="1" indent="0">
              <a:buNone/>
            </a:pPr>
            <a:endParaRPr lang="de-AT" sz="1800" dirty="0" smtClean="0"/>
          </a:p>
          <a:p>
            <a:pPr marL="457200" lvl="1" indent="0">
              <a:buNone/>
            </a:pPr>
            <a:endParaRPr lang="de-AT" sz="1800" dirty="0"/>
          </a:p>
          <a:p>
            <a:pPr marL="457200" lvl="1" indent="0">
              <a:buNone/>
            </a:pPr>
            <a:endParaRPr lang="de-AT" sz="1800" dirty="0" smtClean="0"/>
          </a:p>
          <a:p>
            <a:pPr marL="457200" lvl="1" indent="0">
              <a:buNone/>
            </a:pPr>
            <a:endParaRPr lang="en-GB" sz="1800" dirty="0" smtClean="0"/>
          </a:p>
          <a:p>
            <a:pPr lvl="1"/>
            <a:r>
              <a:rPr lang="en-GB" sz="1800" dirty="0" smtClean="0"/>
              <a:t>Adaptors transform </a:t>
            </a:r>
            <a:r>
              <a:rPr lang="en-GB" sz="1800" dirty="0"/>
              <a:t>proprietary </a:t>
            </a:r>
            <a:r>
              <a:rPr lang="en-GB" sz="1800" dirty="0" smtClean="0"/>
              <a:t>data to standard messages adopted in CIS (CAP, EMSI, MLP; EDXL DE message envelope)</a:t>
            </a:r>
          </a:p>
        </p:txBody>
      </p:sp>
      <p:sp>
        <p:nvSpPr>
          <p:cNvPr id="9" name="Slide Number Placeholder 4"/>
          <p:cNvSpPr>
            <a:spLocks noGrp="1"/>
          </p:cNvSpPr>
          <p:nvPr>
            <p:ph type="sldNum" sz="quarter" idx="12"/>
          </p:nvPr>
        </p:nvSpPr>
        <p:spPr>
          <a:prstGeom prst="rect">
            <a:avLst/>
          </a:prstGeom>
        </p:spPr>
        <p:txBody>
          <a:bodyPr>
            <a:normAutofit fontScale="85000" lnSpcReduction="20000"/>
          </a:bodyPr>
          <a:lstStyle/>
          <a:p>
            <a:pPr>
              <a:defRPr/>
            </a:pPr>
            <a:fld id="{B56367BF-CCCA-461A-A00B-4DF0FCC2EE0E}" type="slidenum">
              <a:rPr lang="de-AT" smtClean="0"/>
              <a:pPr>
                <a:defRPr/>
              </a:pPr>
              <a:t>4</a:t>
            </a:fld>
            <a:endParaRPr lang="de-AT"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221088"/>
            <a:ext cx="4011613"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1/18/2017</a:t>
            </a:r>
            <a:endParaRPr lang="en-US"/>
          </a:p>
        </p:txBody>
      </p:sp>
      <p:sp>
        <p:nvSpPr>
          <p:cNvPr id="3" name="Footer Placeholder 2"/>
          <p:cNvSpPr>
            <a:spLocks noGrp="1"/>
          </p:cNvSpPr>
          <p:nvPr>
            <p:ph type="ftr" sz="quarter" idx="11"/>
          </p:nvPr>
        </p:nvSpPr>
        <p:spPr/>
        <p:txBody>
          <a:bodyPr/>
          <a:lstStyle/>
          <a:p>
            <a:pPr>
              <a:defRPr/>
            </a:pPr>
            <a:r>
              <a:rPr lang="en-US" smtClean="0"/>
              <a:t>DG-ECHO Kick-OFF Brussels</a:t>
            </a:r>
            <a:endParaRPr lang="en-US"/>
          </a:p>
        </p:txBody>
      </p:sp>
    </p:spTree>
    <p:extLst>
      <p:ext uri="{BB962C8B-B14F-4D97-AF65-F5344CB8AC3E}">
        <p14:creationId xmlns:p14="http://schemas.microsoft.com/office/powerpoint/2010/main" val="3456298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011680" y="1763608"/>
            <a:ext cx="4892040" cy="36195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Rectangle 2"/>
          <p:cNvSpPr/>
          <p:nvPr/>
        </p:nvSpPr>
        <p:spPr>
          <a:xfrm>
            <a:off x="3347864" y="4099981"/>
            <a:ext cx="1982707" cy="8660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itle 4"/>
          <p:cNvSpPr>
            <a:spLocks noGrp="1"/>
          </p:cNvSpPr>
          <p:nvPr>
            <p:ph type="title"/>
          </p:nvPr>
        </p:nvSpPr>
        <p:spPr/>
        <p:txBody>
          <a:bodyPr>
            <a:normAutofit fontScale="90000"/>
          </a:bodyPr>
          <a:lstStyle/>
          <a:p>
            <a:r>
              <a:rPr lang="en-GB" sz="3600" dirty="0" smtClean="0"/>
              <a:t>CIS architecture</a:t>
            </a:r>
            <a:r>
              <a:rPr lang="en-GB" dirty="0" smtClean="0"/>
              <a:t/>
            </a:r>
            <a:br>
              <a:rPr lang="en-GB" dirty="0" smtClean="0"/>
            </a:br>
            <a:r>
              <a:rPr lang="en-GB" dirty="0" smtClean="0"/>
              <a:t>syntactic interoperability</a:t>
            </a:r>
            <a:endParaRPr lang="en-US" dirty="0"/>
          </a:p>
        </p:txBody>
      </p:sp>
      <p:sp>
        <p:nvSpPr>
          <p:cNvPr id="91" name="Slide Number Placeholder 4"/>
          <p:cNvSpPr>
            <a:spLocks noGrp="1"/>
          </p:cNvSpPr>
          <p:nvPr>
            <p:ph type="sldNum" sz="quarter" idx="12"/>
          </p:nvPr>
        </p:nvSpPr>
        <p:spPr>
          <a:prstGeom prst="rect">
            <a:avLst/>
          </a:prstGeom>
        </p:spPr>
        <p:txBody>
          <a:bodyPr>
            <a:normAutofit fontScale="85000" lnSpcReduction="20000"/>
          </a:bodyPr>
          <a:lstStyle/>
          <a:p>
            <a:pPr>
              <a:defRPr/>
            </a:pPr>
            <a:fld id="{B56367BF-CCCA-461A-A00B-4DF0FCC2EE0E}" type="slidenum">
              <a:rPr lang="de-AT" smtClean="0"/>
              <a:pPr>
                <a:defRPr/>
              </a:pPr>
              <a:t>5</a:t>
            </a:fld>
            <a:endParaRPr lang="de-AT" dirty="0"/>
          </a:p>
        </p:txBody>
      </p:sp>
      <p:pic>
        <p:nvPicPr>
          <p:cNvPr id="2050" name="Picture 2" descr="http://alliswellcccamserver.com/wpimages/wp2e359605_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842" y="1872818"/>
            <a:ext cx="711925" cy="48666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alliswellcccamserver.com/wpimages/wp2e359605_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5857" y="2168480"/>
            <a:ext cx="711925" cy="48666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alliswellcccamserver.com/wpimages/wp2e359605_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790" y="5324172"/>
            <a:ext cx="711925" cy="48666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alliswellcccamserver.com/wpimages/wp2e359605_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579" y="5567506"/>
            <a:ext cx="711925" cy="48666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Arrow Connector 13"/>
          <p:cNvCxnSpPr>
            <a:stCxn id="2050" idx="1"/>
            <a:endCxn id="59" idx="0"/>
          </p:cNvCxnSpPr>
          <p:nvPr/>
        </p:nvCxnSpPr>
        <p:spPr>
          <a:xfrm flipH="1">
            <a:off x="6794955" y="2116152"/>
            <a:ext cx="515887" cy="3511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3"/>
            <a:endCxn id="45" idx="0"/>
          </p:cNvCxnSpPr>
          <p:nvPr/>
        </p:nvCxnSpPr>
        <p:spPr>
          <a:xfrm>
            <a:off x="1877782" y="2411814"/>
            <a:ext cx="332132" cy="22440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2" idx="0"/>
            <a:endCxn id="68" idx="2"/>
          </p:cNvCxnSpPr>
          <p:nvPr/>
        </p:nvCxnSpPr>
        <p:spPr>
          <a:xfrm flipV="1">
            <a:off x="2115753" y="4966058"/>
            <a:ext cx="401146" cy="35811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0"/>
            <a:endCxn id="69" idx="2"/>
          </p:cNvCxnSpPr>
          <p:nvPr/>
        </p:nvCxnSpPr>
        <p:spPr>
          <a:xfrm flipH="1" flipV="1">
            <a:off x="5480936" y="5152866"/>
            <a:ext cx="277606" cy="4146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052" name="Picture 4" descr="http://www.iconshock.com/img_jpg/REALVISTA/security/jpg/128/workstation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0125" y="1534487"/>
            <a:ext cx="327154" cy="327154"/>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http://www.iconshock.com/img_jpg/REALVISTA/security/jpg/128/workstation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1329" y="2274654"/>
            <a:ext cx="327154" cy="327154"/>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http://www.iconshock.com/img_jpg/REALVISTA/security/jpg/128/workstation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77" y="1547703"/>
            <a:ext cx="327154" cy="32715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http://www.iconshock.com/img_jpg/REALVISTA/security/jpg/128/workstation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23" y="2218263"/>
            <a:ext cx="327154" cy="327154"/>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4" descr="http://www.iconshock.com/img_jpg/REALVISTA/security/jpg/128/workstation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73" y="2925911"/>
            <a:ext cx="327154" cy="32715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4" descr="http://www.iconshock.com/img_jpg/REALVISTA/security/jpg/128/workstation_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710" y="6054174"/>
            <a:ext cx="327154" cy="32715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053" name="Straight Arrow Connector 2052"/>
          <p:cNvCxnSpPr>
            <a:stCxn id="2050" idx="3"/>
            <a:endCxn id="2052" idx="2"/>
          </p:cNvCxnSpPr>
          <p:nvPr/>
        </p:nvCxnSpPr>
        <p:spPr>
          <a:xfrm flipV="1">
            <a:off x="8022767" y="1861641"/>
            <a:ext cx="440935" cy="2545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56" name="Straight Arrow Connector 2055"/>
          <p:cNvCxnSpPr>
            <a:stCxn id="2050" idx="3"/>
            <a:endCxn id="25" idx="1"/>
          </p:cNvCxnSpPr>
          <p:nvPr/>
        </p:nvCxnSpPr>
        <p:spPr>
          <a:xfrm>
            <a:off x="8022767" y="2116152"/>
            <a:ext cx="348562" cy="32207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63" name="Straight Arrow Connector 2062"/>
          <p:cNvCxnSpPr>
            <a:stCxn id="12" idx="2"/>
            <a:endCxn id="30" idx="3"/>
          </p:cNvCxnSpPr>
          <p:nvPr/>
        </p:nvCxnSpPr>
        <p:spPr>
          <a:xfrm flipH="1">
            <a:off x="1615864" y="5810840"/>
            <a:ext cx="499889" cy="4069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68" name="Straight Arrow Connector 2067"/>
          <p:cNvCxnSpPr>
            <a:stCxn id="11" idx="1"/>
            <a:endCxn id="27" idx="2"/>
          </p:cNvCxnSpPr>
          <p:nvPr/>
        </p:nvCxnSpPr>
        <p:spPr>
          <a:xfrm flipH="1" flipV="1">
            <a:off x="784354" y="1874857"/>
            <a:ext cx="381503" cy="53695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70" name="Straight Arrow Connector 2069"/>
          <p:cNvCxnSpPr>
            <a:stCxn id="11" idx="1"/>
            <a:endCxn id="28" idx="3"/>
          </p:cNvCxnSpPr>
          <p:nvPr/>
        </p:nvCxnSpPr>
        <p:spPr>
          <a:xfrm flipH="1" flipV="1">
            <a:off x="620777" y="2381840"/>
            <a:ext cx="545080" cy="299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72" name="Straight Arrow Connector 2071"/>
          <p:cNvCxnSpPr>
            <a:stCxn id="11" idx="1"/>
            <a:endCxn id="29" idx="3"/>
          </p:cNvCxnSpPr>
          <p:nvPr/>
        </p:nvCxnSpPr>
        <p:spPr>
          <a:xfrm flipH="1">
            <a:off x="934127" y="2411814"/>
            <a:ext cx="231730" cy="67767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57" name="Picture 6" descr="http://inwallspeakers1.com/wp-content/uploads/2014/10/database-symbol-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1819" y="5123249"/>
            <a:ext cx="364340" cy="401845"/>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6" descr="http://inwallspeakers1.com/wp-content/uploads/2014/10/database-symbol-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8672" y="1655884"/>
            <a:ext cx="364340" cy="401845"/>
          </a:xfrm>
          <a:prstGeom prst="rect">
            <a:avLst/>
          </a:prstGeom>
          <a:noFill/>
          <a:extLst>
            <a:ext uri="{909E8E84-426E-40dd-AFC4-6F175D3DCCD1}">
              <a14:hiddenFill xmlns:a14="http://schemas.microsoft.com/office/drawing/2010/main" xmlns="">
                <a:solidFill>
                  <a:srgbClr val="FFFFFF"/>
                </a:solidFill>
              </a14:hiddenFill>
            </a:ext>
          </a:extLst>
        </p:spPr>
      </p:pic>
      <p:sp>
        <p:nvSpPr>
          <p:cNvPr id="2073" name="Cloud 2072"/>
          <p:cNvSpPr/>
          <p:nvPr/>
        </p:nvSpPr>
        <p:spPr>
          <a:xfrm>
            <a:off x="6547757" y="5339669"/>
            <a:ext cx="1119047" cy="6926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p>
        </p:txBody>
      </p:sp>
      <p:pic>
        <p:nvPicPr>
          <p:cNvPr id="60" name="Picture 2" descr="http://alliswellcccamserver.com/wpimages/wp2e359605_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9714" y="4946239"/>
            <a:ext cx="449580" cy="307330"/>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http://alliswellcccamserver.com/wpimages/wp2e359605_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1749" y="5423232"/>
            <a:ext cx="449580" cy="307330"/>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2" descr="http://alliswellcccamserver.com/wpimages/wp2e359605_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7252" y="5965776"/>
            <a:ext cx="449580" cy="30733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075" name="Straight Arrow Connector 2074"/>
          <p:cNvCxnSpPr>
            <a:endCxn id="13" idx="3"/>
          </p:cNvCxnSpPr>
          <p:nvPr/>
        </p:nvCxnSpPr>
        <p:spPr>
          <a:xfrm flipH="1">
            <a:off x="6114504" y="5810840"/>
            <a:ext cx="52251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78" name="Straight Arrow Connector 2077"/>
          <p:cNvCxnSpPr>
            <a:stCxn id="60" idx="2"/>
          </p:cNvCxnSpPr>
          <p:nvPr/>
        </p:nvCxnSpPr>
        <p:spPr>
          <a:xfrm flipH="1">
            <a:off x="7437120" y="5253569"/>
            <a:ext cx="367384" cy="2715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2" idx="1"/>
          </p:cNvCxnSpPr>
          <p:nvPr/>
        </p:nvCxnSpPr>
        <p:spPr>
          <a:xfrm flipH="1">
            <a:off x="7493013" y="5576897"/>
            <a:ext cx="428736" cy="1091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3" idx="1"/>
          </p:cNvCxnSpPr>
          <p:nvPr/>
        </p:nvCxnSpPr>
        <p:spPr>
          <a:xfrm flipH="1" flipV="1">
            <a:off x="7310842" y="5810840"/>
            <a:ext cx="306410" cy="3086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74" name="Picture 6" descr="http://inwallspeakers1.com/wp-content/uploads/2014/10/database-symbol-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4047" y="4895633"/>
            <a:ext cx="180132" cy="198674"/>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6" descr="http://inwallspeakers1.com/wp-content/uploads/2014/10/database-symbol-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4113" y="5833122"/>
            <a:ext cx="180132" cy="198674"/>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6" descr="http://inwallspeakers1.com/wp-content/uploads/2014/10/database-symbol-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0200" y="5323032"/>
            <a:ext cx="180132" cy="198674"/>
          </a:xfrm>
          <a:prstGeom prst="rect">
            <a:avLst/>
          </a:prstGeom>
          <a:noFill/>
          <a:extLst>
            <a:ext uri="{909E8E84-426E-40dd-AFC4-6F175D3DCCD1}">
              <a14:hiddenFill xmlns:a14="http://schemas.microsoft.com/office/drawing/2010/main" xmlns="">
                <a:solidFill>
                  <a:srgbClr val="FFFFFF"/>
                </a:solidFill>
              </a14:hiddenFill>
            </a:ext>
          </a:extLst>
        </p:spPr>
      </p:pic>
      <p:sp>
        <p:nvSpPr>
          <p:cNvPr id="87" name="TextBox 86"/>
          <p:cNvSpPr txBox="1"/>
          <p:nvPr/>
        </p:nvSpPr>
        <p:spPr>
          <a:xfrm rot="1635197">
            <a:off x="1786501" y="2201178"/>
            <a:ext cx="566181" cy="253916"/>
          </a:xfrm>
          <a:prstGeom prst="rect">
            <a:avLst/>
          </a:prstGeom>
          <a:noFill/>
        </p:spPr>
        <p:txBody>
          <a:bodyPr wrap="none" rtlCol="0">
            <a:spAutoFit/>
          </a:bodyPr>
          <a:lstStyle/>
          <a:p>
            <a:r>
              <a:rPr lang="en-GB" sz="1050" b="1" dirty="0" smtClean="0">
                <a:solidFill>
                  <a:srgbClr val="FF0000"/>
                </a:solidFill>
              </a:rPr>
              <a:t>SOAP</a:t>
            </a:r>
            <a:endParaRPr lang="en-GB" sz="1050" b="1" dirty="0">
              <a:solidFill>
                <a:srgbClr val="FF0000"/>
              </a:solidFill>
            </a:endParaRPr>
          </a:p>
        </p:txBody>
      </p:sp>
      <p:sp>
        <p:nvSpPr>
          <p:cNvPr id="88" name="TextBox 87"/>
          <p:cNvSpPr txBox="1"/>
          <p:nvPr/>
        </p:nvSpPr>
        <p:spPr>
          <a:xfrm rot="19648837">
            <a:off x="6680970" y="2065523"/>
            <a:ext cx="543739" cy="253916"/>
          </a:xfrm>
          <a:prstGeom prst="rect">
            <a:avLst/>
          </a:prstGeom>
          <a:noFill/>
        </p:spPr>
        <p:txBody>
          <a:bodyPr wrap="none" rtlCol="0">
            <a:spAutoFit/>
          </a:bodyPr>
          <a:lstStyle/>
          <a:p>
            <a:r>
              <a:rPr lang="en-GB" sz="1050" b="1" dirty="0" smtClean="0">
                <a:solidFill>
                  <a:srgbClr val="FF0000"/>
                </a:solidFill>
              </a:rPr>
              <a:t>REST</a:t>
            </a:r>
            <a:endParaRPr lang="en-GB" sz="1050" b="1" dirty="0">
              <a:solidFill>
                <a:srgbClr val="FF0000"/>
              </a:solidFill>
            </a:endParaRPr>
          </a:p>
        </p:txBody>
      </p:sp>
      <p:sp>
        <p:nvSpPr>
          <p:cNvPr id="45" name="Rectangle 44"/>
          <p:cNvSpPr/>
          <p:nvPr/>
        </p:nvSpPr>
        <p:spPr>
          <a:xfrm rot="18086636">
            <a:off x="1885006" y="2582441"/>
            <a:ext cx="841651" cy="2248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Adaptor</a:t>
            </a:r>
            <a:endParaRPr lang="en-GB" dirty="0" smtClean="0"/>
          </a:p>
        </p:txBody>
      </p:sp>
      <p:grpSp>
        <p:nvGrpSpPr>
          <p:cNvPr id="6" name="Group 5"/>
          <p:cNvGrpSpPr/>
          <p:nvPr/>
        </p:nvGrpSpPr>
        <p:grpSpPr>
          <a:xfrm>
            <a:off x="3429053" y="3251930"/>
            <a:ext cx="1875835" cy="844950"/>
            <a:chOff x="3536290" y="2154999"/>
            <a:chExt cx="1875835" cy="844950"/>
          </a:xfrm>
        </p:grpSpPr>
        <p:pic>
          <p:nvPicPr>
            <p:cNvPr id="41" name="Picture 11" descr="http://www.eaipatterns.com/img/ChannelIc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5920" y="2154999"/>
              <a:ext cx="819150" cy="514351"/>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extBox 36"/>
            <p:cNvSpPr txBox="1"/>
            <p:nvPr/>
          </p:nvSpPr>
          <p:spPr>
            <a:xfrm>
              <a:off x="3536290" y="2569062"/>
              <a:ext cx="1875835" cy="430887"/>
            </a:xfrm>
            <a:prstGeom prst="rect">
              <a:avLst/>
            </a:prstGeom>
            <a:noFill/>
          </p:spPr>
          <p:txBody>
            <a:bodyPr wrap="none" rtlCol="0">
              <a:spAutoFit/>
            </a:bodyPr>
            <a:lstStyle/>
            <a:p>
              <a:r>
                <a:rPr lang="en-GB" sz="1100" b="1" dirty="0" smtClean="0">
                  <a:solidFill>
                    <a:srgbClr val="FFFF00"/>
                  </a:solidFill>
                </a:rPr>
                <a:t>Peer-to-peer communication</a:t>
              </a:r>
              <a:br>
                <a:rPr lang="en-GB" sz="1100" b="1" dirty="0" smtClean="0">
                  <a:solidFill>
                    <a:srgbClr val="FFFF00"/>
                  </a:solidFill>
                </a:rPr>
              </a:br>
              <a:r>
                <a:rPr lang="en-GB" sz="1100" dirty="0" smtClean="0">
                  <a:solidFill>
                    <a:srgbClr val="FFFF00"/>
                  </a:solidFill>
                </a:rPr>
                <a:t>or Enterprise Service Bus</a:t>
              </a:r>
            </a:p>
          </p:txBody>
        </p:sp>
      </p:grpSp>
      <p:sp>
        <p:nvSpPr>
          <p:cNvPr id="59" name="Rectangle 58"/>
          <p:cNvSpPr/>
          <p:nvPr/>
        </p:nvSpPr>
        <p:spPr>
          <a:xfrm rot="3398762">
            <a:off x="6280220" y="2416720"/>
            <a:ext cx="841651" cy="2248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Adaptor</a:t>
            </a:r>
            <a:endParaRPr lang="en-GB" dirty="0" smtClean="0"/>
          </a:p>
        </p:txBody>
      </p:sp>
      <p:sp>
        <p:nvSpPr>
          <p:cNvPr id="64" name="TextBox 63"/>
          <p:cNvSpPr txBox="1"/>
          <p:nvPr/>
        </p:nvSpPr>
        <p:spPr>
          <a:xfrm>
            <a:off x="3329686" y="4461093"/>
            <a:ext cx="2013693" cy="430887"/>
          </a:xfrm>
          <a:prstGeom prst="rect">
            <a:avLst/>
          </a:prstGeom>
          <a:noFill/>
        </p:spPr>
        <p:txBody>
          <a:bodyPr wrap="none" rtlCol="0">
            <a:spAutoFit/>
          </a:bodyPr>
          <a:lstStyle/>
          <a:p>
            <a:pPr algn="ctr"/>
            <a:r>
              <a:rPr lang="en-GB" sz="1100" b="1" dirty="0" smtClean="0">
                <a:solidFill>
                  <a:srgbClr val="FF0000"/>
                </a:solidFill>
              </a:rPr>
              <a:t>CIS Directory Agent</a:t>
            </a:r>
            <a:br>
              <a:rPr lang="en-GB" sz="1100" b="1" dirty="0" smtClean="0">
                <a:solidFill>
                  <a:srgbClr val="FF0000"/>
                </a:solidFill>
              </a:rPr>
            </a:br>
            <a:r>
              <a:rPr lang="en-GB" sz="1100" dirty="0" smtClean="0">
                <a:solidFill>
                  <a:srgbClr val="FF0000"/>
                </a:solidFill>
              </a:rPr>
              <a:t>configuration of CIS participants</a:t>
            </a:r>
          </a:p>
        </p:txBody>
      </p:sp>
      <p:pic>
        <p:nvPicPr>
          <p:cNvPr id="61" name="Picture 8" descr="http://www.iconsdb.com/icons/download/red/database-5-5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8198" y="4152166"/>
            <a:ext cx="325153" cy="325153"/>
          </a:xfrm>
          <a:prstGeom prst="rect">
            <a:avLst/>
          </a:prstGeom>
          <a:noFill/>
          <a:extLst>
            <a:ext uri="{909E8E84-426E-40dd-AFC4-6F175D3DCCD1}">
              <a14:hiddenFill xmlns:a14="http://schemas.microsoft.com/office/drawing/2010/main" xmlns="">
                <a:solidFill>
                  <a:srgbClr val="FFFFFF"/>
                </a:solidFill>
              </a14:hiddenFill>
            </a:ext>
          </a:extLst>
        </p:spPr>
      </p:pic>
      <p:sp>
        <p:nvSpPr>
          <p:cNvPr id="68" name="Rectangle 67"/>
          <p:cNvSpPr/>
          <p:nvPr/>
        </p:nvSpPr>
        <p:spPr>
          <a:xfrm rot="2242078">
            <a:off x="2164309" y="4764278"/>
            <a:ext cx="841651" cy="2248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Adaptor</a:t>
            </a:r>
            <a:endParaRPr lang="en-GB" dirty="0" smtClean="0"/>
          </a:p>
        </p:txBody>
      </p:sp>
      <p:sp>
        <p:nvSpPr>
          <p:cNvPr id="69" name="Rectangle 68"/>
          <p:cNvSpPr/>
          <p:nvPr/>
        </p:nvSpPr>
        <p:spPr>
          <a:xfrm rot="19803290">
            <a:off x="5003990" y="4943020"/>
            <a:ext cx="841651" cy="2248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200" dirty="0" smtClean="0"/>
              <a:t>Adaptor</a:t>
            </a:r>
            <a:endParaRPr lang="en-GB" dirty="0" smtClean="0"/>
          </a:p>
        </p:txBody>
      </p:sp>
      <p:pic>
        <p:nvPicPr>
          <p:cNvPr id="106" name="Picture 4" descr="http://www.iconshock.com/img_jpg/REALVISTA/security/jpg/128/workstation_ic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797" y="3590131"/>
            <a:ext cx="757630" cy="75763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6" name="Straight Arrow Connector 45"/>
          <p:cNvCxnSpPr>
            <a:stCxn id="106" idx="1"/>
          </p:cNvCxnSpPr>
          <p:nvPr/>
        </p:nvCxnSpPr>
        <p:spPr>
          <a:xfrm flipH="1">
            <a:off x="5479143" y="3968946"/>
            <a:ext cx="1521654" cy="5965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7699907" y="3770042"/>
            <a:ext cx="976549" cy="415498"/>
          </a:xfrm>
          <a:prstGeom prst="rect">
            <a:avLst/>
          </a:prstGeom>
          <a:noFill/>
        </p:spPr>
        <p:txBody>
          <a:bodyPr wrap="none" rtlCol="0">
            <a:spAutoFit/>
          </a:bodyPr>
          <a:lstStyle/>
          <a:p>
            <a:pPr algn="ctr"/>
            <a:r>
              <a:rPr lang="en-GB" sz="1050" b="1" dirty="0" smtClean="0">
                <a:solidFill>
                  <a:srgbClr val="FF0000"/>
                </a:solidFill>
              </a:rPr>
              <a:t>Admin</a:t>
            </a:r>
          </a:p>
          <a:p>
            <a:pPr algn="ctr"/>
            <a:r>
              <a:rPr lang="en-GB" sz="1050" b="1" dirty="0" smtClean="0">
                <a:solidFill>
                  <a:srgbClr val="FF0000"/>
                </a:solidFill>
              </a:rPr>
              <a:t>WorkStation</a:t>
            </a:r>
            <a:endParaRPr lang="en-GB" sz="1050" b="1" dirty="0">
              <a:solidFill>
                <a:srgbClr val="FF0000"/>
              </a:solidFill>
            </a:endParaRPr>
          </a:p>
        </p:txBody>
      </p:sp>
      <p:sp>
        <p:nvSpPr>
          <p:cNvPr id="81" name="TextBox 80"/>
          <p:cNvSpPr txBox="1"/>
          <p:nvPr/>
        </p:nvSpPr>
        <p:spPr>
          <a:xfrm rot="19176461">
            <a:off x="2001093" y="4887544"/>
            <a:ext cx="388248" cy="253916"/>
          </a:xfrm>
          <a:prstGeom prst="rect">
            <a:avLst/>
          </a:prstGeom>
          <a:noFill/>
        </p:spPr>
        <p:txBody>
          <a:bodyPr wrap="none" rtlCol="0">
            <a:spAutoFit/>
          </a:bodyPr>
          <a:lstStyle/>
          <a:p>
            <a:r>
              <a:rPr lang="en-GB" sz="1050" b="1" dirty="0" smtClean="0">
                <a:solidFill>
                  <a:srgbClr val="FF0000"/>
                </a:solidFill>
              </a:rPr>
              <a:t>RSS</a:t>
            </a:r>
            <a:endParaRPr lang="en-GB" sz="1050" b="1" dirty="0">
              <a:solidFill>
                <a:srgbClr val="FF0000"/>
              </a:solidFill>
            </a:endParaRPr>
          </a:p>
        </p:txBody>
      </p:sp>
      <p:sp>
        <p:nvSpPr>
          <p:cNvPr id="83" name="TextBox 82"/>
          <p:cNvSpPr txBox="1"/>
          <p:nvPr/>
        </p:nvSpPr>
        <p:spPr>
          <a:xfrm>
            <a:off x="5565569" y="5035996"/>
            <a:ext cx="806631" cy="415498"/>
          </a:xfrm>
          <a:prstGeom prst="rect">
            <a:avLst/>
          </a:prstGeom>
          <a:noFill/>
        </p:spPr>
        <p:txBody>
          <a:bodyPr wrap="none" rtlCol="0">
            <a:spAutoFit/>
          </a:bodyPr>
          <a:lstStyle/>
          <a:p>
            <a:pPr algn="ctr"/>
            <a:r>
              <a:rPr lang="en-GB" sz="1050" b="1" dirty="0" smtClean="0">
                <a:solidFill>
                  <a:srgbClr val="FF0000"/>
                </a:solidFill>
              </a:rPr>
              <a:t>JAVA </a:t>
            </a:r>
            <a:br>
              <a:rPr lang="en-GB" sz="1050" b="1" dirty="0" smtClean="0">
                <a:solidFill>
                  <a:srgbClr val="FF0000"/>
                </a:solidFill>
              </a:rPr>
            </a:br>
            <a:r>
              <a:rPr lang="en-GB" sz="1050" b="1" dirty="0" smtClean="0">
                <a:solidFill>
                  <a:srgbClr val="FF0000"/>
                </a:solidFill>
              </a:rPr>
              <a:t>integration</a:t>
            </a:r>
            <a:endParaRPr lang="en-GB" sz="1050" b="1" dirty="0">
              <a:solidFill>
                <a:srgbClr val="FF0000"/>
              </a:solidFill>
            </a:endParaRPr>
          </a:p>
        </p:txBody>
      </p:sp>
      <p:sp>
        <p:nvSpPr>
          <p:cNvPr id="5" name="Left-Right Arrow 4"/>
          <p:cNvSpPr/>
          <p:nvPr/>
        </p:nvSpPr>
        <p:spPr>
          <a:xfrm>
            <a:off x="2723615" y="2348880"/>
            <a:ext cx="3468170" cy="1152217"/>
          </a:xfrm>
          <a:prstGeom prst="leftRightArrow">
            <a:avLst/>
          </a:prstGeom>
          <a:solidFill>
            <a:schemeClr val="tx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standard message </a:t>
            </a:r>
            <a:r>
              <a:rPr lang="en-GB" sz="1400" dirty="0" smtClean="0"/>
              <a:t>formats EDXL DE &lt;CAP, EMSI, MLP …&gt;</a:t>
            </a:r>
            <a:endParaRPr lang="en-GB" sz="1400" dirty="0"/>
          </a:p>
        </p:txBody>
      </p:sp>
      <p:sp>
        <p:nvSpPr>
          <p:cNvPr id="2" name="Date Placeholder 1"/>
          <p:cNvSpPr>
            <a:spLocks noGrp="1"/>
          </p:cNvSpPr>
          <p:nvPr>
            <p:ph type="dt" sz="half" idx="10"/>
          </p:nvPr>
        </p:nvSpPr>
        <p:spPr/>
        <p:txBody>
          <a:bodyPr/>
          <a:lstStyle/>
          <a:p>
            <a:pPr>
              <a:defRPr/>
            </a:pPr>
            <a:r>
              <a:rPr lang="en-US" smtClean="0"/>
              <a:t>1/18/2017</a:t>
            </a:r>
            <a:endParaRPr lang="en-US"/>
          </a:p>
        </p:txBody>
      </p:sp>
      <p:sp>
        <p:nvSpPr>
          <p:cNvPr id="7" name="Footer Placeholder 6"/>
          <p:cNvSpPr>
            <a:spLocks noGrp="1"/>
          </p:cNvSpPr>
          <p:nvPr>
            <p:ph type="ftr" sz="quarter" idx="11"/>
          </p:nvPr>
        </p:nvSpPr>
        <p:spPr/>
        <p:txBody>
          <a:bodyPr/>
          <a:lstStyle/>
          <a:p>
            <a:pPr>
              <a:defRPr/>
            </a:pPr>
            <a:r>
              <a:rPr lang="en-US" smtClean="0"/>
              <a:t>DG-ECHO Kick-OFF Brussels</a:t>
            </a:r>
            <a:endParaRPr lang="en-US"/>
          </a:p>
        </p:txBody>
      </p:sp>
    </p:spTree>
    <p:extLst>
      <p:ext uri="{BB962C8B-B14F-4D97-AF65-F5344CB8AC3E}">
        <p14:creationId xmlns:p14="http://schemas.microsoft.com/office/powerpoint/2010/main" val="607238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100" dirty="0" smtClean="0"/>
              <a:t>Common </a:t>
            </a:r>
            <a:r>
              <a:rPr lang="en-GB" sz="3100" dirty="0"/>
              <a:t>Information </a:t>
            </a:r>
            <a:r>
              <a:rPr lang="en-GB" sz="3100" dirty="0" smtClean="0"/>
              <a:t>Space CIS </a:t>
            </a:r>
            <a:br>
              <a:rPr lang="en-GB" sz="3100" dirty="0" smtClean="0"/>
            </a:br>
            <a:r>
              <a:rPr lang="en-GB" sz="2700" dirty="0"/>
              <a:t>Secure </a:t>
            </a:r>
            <a:r>
              <a:rPr lang="en-GB" sz="2700" dirty="0" smtClean="0"/>
              <a:t>and understandable information</a:t>
            </a:r>
            <a:endParaRPr lang="en-US" dirty="0"/>
          </a:p>
        </p:txBody>
      </p:sp>
      <p:sp>
        <p:nvSpPr>
          <p:cNvPr id="6" name="Content Placeholder 5"/>
          <p:cNvSpPr>
            <a:spLocks noGrp="1"/>
          </p:cNvSpPr>
          <p:nvPr>
            <p:ph type="body" idx="1"/>
          </p:nvPr>
        </p:nvSpPr>
        <p:spPr>
          <a:prstGeom prst="rect">
            <a:avLst/>
          </a:prstGeom>
        </p:spPr>
        <p:txBody>
          <a:bodyPr/>
          <a:lstStyle/>
          <a:p>
            <a:pPr marL="809625" indent="-809625">
              <a:spcBef>
                <a:spcPts val="0"/>
              </a:spcBef>
              <a:spcAft>
                <a:spcPts val="600"/>
              </a:spcAft>
              <a:buNone/>
            </a:pPr>
            <a:r>
              <a:rPr lang="en-GB" sz="2400" dirty="0" smtClean="0"/>
              <a:t>Goal:</a:t>
            </a:r>
            <a:r>
              <a:rPr lang="en-GB" sz="2400" b="1" dirty="0" smtClean="0"/>
              <a:t> 	secure </a:t>
            </a:r>
            <a:r>
              <a:rPr lang="en-GB" sz="2400" dirty="0" smtClean="0"/>
              <a:t>exchange of </a:t>
            </a:r>
            <a:r>
              <a:rPr lang="en-GB" sz="2400" b="1" dirty="0" smtClean="0"/>
              <a:t>meaningful</a:t>
            </a:r>
            <a:r>
              <a:rPr lang="en-GB" sz="2400" dirty="0" smtClean="0"/>
              <a:t> information.</a:t>
            </a:r>
          </a:p>
          <a:p>
            <a:pPr lvl="1"/>
            <a:r>
              <a:rPr lang="en-GB" sz="1800" dirty="0" smtClean="0"/>
              <a:t>to </a:t>
            </a:r>
            <a:r>
              <a:rPr lang="en-GB" sz="1800" dirty="0" smtClean="0"/>
              <a:t>protect information from unauthorised access </a:t>
            </a:r>
          </a:p>
          <a:p>
            <a:pPr lvl="1"/>
            <a:r>
              <a:rPr lang="en-GB" sz="1800" dirty="0" smtClean="0"/>
              <a:t>to limit shared information to trusted partners involved in a joint mission –  “need to know” principle.</a:t>
            </a:r>
          </a:p>
          <a:p>
            <a:pPr marL="514350" lvl="0" indent="-342900">
              <a:buFont typeface="Wingdings" panose="05000000000000000000" pitchFamily="2" charset="2"/>
              <a:buChar char="Ø"/>
            </a:pPr>
            <a:r>
              <a:rPr lang="en-GB" sz="2200" b="1" dirty="0" smtClean="0">
                <a:solidFill>
                  <a:prstClr val="black"/>
                </a:solidFill>
              </a:rPr>
              <a:t>Secure </a:t>
            </a:r>
            <a:r>
              <a:rPr lang="en-GB" sz="2200" b="1" dirty="0" smtClean="0">
                <a:solidFill>
                  <a:prstClr val="black"/>
                </a:solidFill>
              </a:rPr>
              <a:t>interoperability</a:t>
            </a:r>
          </a:p>
          <a:p>
            <a:pPr marL="514350" lvl="0" indent="-342900">
              <a:buFont typeface="Wingdings" panose="05000000000000000000" pitchFamily="2" charset="2"/>
              <a:buChar char="Ø"/>
            </a:pPr>
            <a:endParaRPr lang="en-GB" sz="2200" b="1" dirty="0">
              <a:solidFill>
                <a:prstClr val="black"/>
              </a:solidFill>
            </a:endParaRPr>
          </a:p>
          <a:p>
            <a:pPr lvl="1"/>
            <a:r>
              <a:rPr lang="en-GB" sz="1800" dirty="0"/>
              <a:t>to understand information from other organisation, using different language, terms and encodings </a:t>
            </a:r>
          </a:p>
          <a:p>
            <a:pPr lvl="1"/>
            <a:r>
              <a:rPr lang="en-GB" sz="1800" dirty="0"/>
              <a:t>semantic annotations, not translation of free text </a:t>
            </a:r>
          </a:p>
          <a:p>
            <a:pPr marL="514350" lvl="0" indent="-342900">
              <a:buFont typeface="Wingdings" panose="05000000000000000000" pitchFamily="2" charset="2"/>
              <a:buChar char="Ø"/>
            </a:pPr>
            <a:r>
              <a:rPr lang="en-GB" sz="2200" b="1" dirty="0">
                <a:solidFill>
                  <a:prstClr val="black"/>
                </a:solidFill>
              </a:rPr>
              <a:t>Semantic </a:t>
            </a:r>
            <a:r>
              <a:rPr lang="en-GB" sz="2200" b="1" dirty="0" smtClean="0">
                <a:solidFill>
                  <a:prstClr val="black"/>
                </a:solidFill>
              </a:rPr>
              <a:t>interoperability</a:t>
            </a:r>
            <a:endParaRPr lang="en-GB" sz="2200" b="1" dirty="0" smtClean="0">
              <a:solidFill>
                <a:prstClr val="black"/>
              </a:solidFill>
            </a:endParaRPr>
          </a:p>
          <a:p>
            <a:pPr marL="457200" lvl="1" indent="0">
              <a:buNone/>
            </a:pPr>
            <a:endParaRPr lang="en-GB" sz="1800" dirty="0" smtClean="0"/>
          </a:p>
        </p:txBody>
      </p:sp>
      <p:sp>
        <p:nvSpPr>
          <p:cNvPr id="9" name="Slide Number Placeholder 4"/>
          <p:cNvSpPr>
            <a:spLocks noGrp="1"/>
          </p:cNvSpPr>
          <p:nvPr>
            <p:ph type="sldNum" sz="quarter" idx="12"/>
          </p:nvPr>
        </p:nvSpPr>
        <p:spPr>
          <a:prstGeom prst="rect">
            <a:avLst/>
          </a:prstGeom>
        </p:spPr>
        <p:txBody>
          <a:bodyPr>
            <a:normAutofit fontScale="85000" lnSpcReduction="20000"/>
          </a:bodyPr>
          <a:lstStyle/>
          <a:p>
            <a:pPr>
              <a:defRPr/>
            </a:pPr>
            <a:fld id="{B56367BF-CCCA-461A-A00B-4DF0FCC2EE0E}" type="slidenum">
              <a:rPr lang="de-AT" smtClean="0"/>
              <a:pPr>
                <a:defRPr/>
              </a:pPr>
              <a:t>6</a:t>
            </a:fld>
            <a:endParaRPr lang="de-AT" dirty="0"/>
          </a:p>
        </p:txBody>
      </p:sp>
      <p:sp>
        <p:nvSpPr>
          <p:cNvPr id="2" name="Date Placeholder 1"/>
          <p:cNvSpPr>
            <a:spLocks noGrp="1"/>
          </p:cNvSpPr>
          <p:nvPr>
            <p:ph type="dt" sz="half" idx="10"/>
          </p:nvPr>
        </p:nvSpPr>
        <p:spPr/>
        <p:txBody>
          <a:bodyPr/>
          <a:lstStyle/>
          <a:p>
            <a:pPr>
              <a:defRPr/>
            </a:pPr>
            <a:r>
              <a:rPr lang="en-US" smtClean="0"/>
              <a:t>1/18/2017</a:t>
            </a:r>
            <a:endParaRPr lang="en-US"/>
          </a:p>
        </p:txBody>
      </p:sp>
      <p:sp>
        <p:nvSpPr>
          <p:cNvPr id="3" name="Footer Placeholder 2"/>
          <p:cNvSpPr>
            <a:spLocks noGrp="1"/>
          </p:cNvSpPr>
          <p:nvPr>
            <p:ph type="ftr" sz="quarter" idx="11"/>
          </p:nvPr>
        </p:nvSpPr>
        <p:spPr/>
        <p:txBody>
          <a:bodyPr/>
          <a:lstStyle/>
          <a:p>
            <a:pPr>
              <a:defRPr/>
            </a:pPr>
            <a:r>
              <a:rPr lang="en-US" smtClean="0"/>
              <a:t>DG-ECHO Kick-OFF Brussels</a:t>
            </a:r>
            <a:endParaRPr lang="en-US"/>
          </a:p>
        </p:txBody>
      </p:sp>
    </p:spTree>
    <p:extLst>
      <p:ext uri="{BB962C8B-B14F-4D97-AF65-F5344CB8AC3E}">
        <p14:creationId xmlns:p14="http://schemas.microsoft.com/office/powerpoint/2010/main" val="3263619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olo 1"/>
          <p:cNvSpPr>
            <a:spLocks noGrp="1"/>
          </p:cNvSpPr>
          <p:nvPr>
            <p:ph type="title"/>
          </p:nvPr>
        </p:nvSpPr>
        <p:spPr/>
        <p:txBody>
          <a:bodyPr/>
          <a:lstStyle/>
          <a:p>
            <a:r>
              <a:rPr lang="de-AT" sz="2800" dirty="0" err="1"/>
              <a:t>Reason</a:t>
            </a:r>
            <a:r>
              <a:rPr lang="de-AT" sz="2800" dirty="0"/>
              <a:t> </a:t>
            </a:r>
            <a:r>
              <a:rPr lang="de-AT" sz="2800" dirty="0" err="1"/>
              <a:t>for</a:t>
            </a:r>
            <a:r>
              <a:rPr lang="de-AT" sz="2800" dirty="0"/>
              <a:t> </a:t>
            </a:r>
            <a:r>
              <a:rPr lang="de-AT" sz="2800" dirty="0" err="1"/>
              <a:t>semantic</a:t>
            </a:r>
            <a:r>
              <a:rPr lang="de-AT" sz="2800" dirty="0"/>
              <a:t> </a:t>
            </a:r>
            <a:r>
              <a:rPr lang="de-AT" sz="2800" dirty="0" err="1"/>
              <a:t>interoperability</a:t>
            </a:r>
            <a:endParaRPr lang="it-IT" sz="3000" dirty="0"/>
          </a:p>
        </p:txBody>
      </p:sp>
      <p:sp>
        <p:nvSpPr>
          <p:cNvPr id="39" name="TextBox 32"/>
          <p:cNvSpPr txBox="1"/>
          <p:nvPr/>
        </p:nvSpPr>
        <p:spPr>
          <a:xfrm>
            <a:off x="20014" y="3441774"/>
            <a:ext cx="2590800" cy="923330"/>
          </a:xfrm>
          <a:prstGeom prst="rect">
            <a:avLst/>
          </a:prstGeom>
          <a:solidFill>
            <a:srgbClr val="FF0000"/>
          </a:solidFill>
        </p:spPr>
        <p:txBody>
          <a:bodyPr wrap="square" rtlCol="0">
            <a:spAutoFit/>
          </a:bodyPr>
          <a:lstStyle/>
          <a:p>
            <a:pPr algn="ctr"/>
            <a:r>
              <a:rPr lang="en-GB" b="1" dirty="0" smtClean="0">
                <a:solidFill>
                  <a:schemeClr val="bg1"/>
                </a:solidFill>
              </a:rPr>
              <a:t>Incident Code: </a:t>
            </a:r>
            <a:r>
              <a:rPr lang="en-GB" b="1" dirty="0">
                <a:solidFill>
                  <a:schemeClr val="bg1"/>
                </a:solidFill>
              </a:rPr>
              <a:t>2</a:t>
            </a:r>
          </a:p>
          <a:p>
            <a:pPr algn="ctr"/>
            <a:r>
              <a:rPr lang="en-GB" b="1" dirty="0">
                <a:solidFill>
                  <a:schemeClr val="bg1"/>
                </a:solidFill>
              </a:rPr>
              <a:t>(</a:t>
            </a:r>
            <a:r>
              <a:rPr lang="en-GB" b="1" dirty="0" err="1">
                <a:solidFill>
                  <a:schemeClr val="bg1"/>
                </a:solidFill>
              </a:rPr>
              <a:t>incendio</a:t>
            </a:r>
            <a:r>
              <a:rPr lang="en-GB" b="1" dirty="0">
                <a:solidFill>
                  <a:schemeClr val="bg1"/>
                </a:solidFill>
              </a:rPr>
              <a:t> </a:t>
            </a:r>
            <a:r>
              <a:rPr lang="en-GB" b="1" dirty="0" err="1">
                <a:solidFill>
                  <a:schemeClr val="bg1"/>
                </a:solidFill>
              </a:rPr>
              <a:t>dovuto</a:t>
            </a:r>
            <a:r>
              <a:rPr lang="en-GB" b="1" dirty="0">
                <a:solidFill>
                  <a:schemeClr val="bg1"/>
                </a:solidFill>
              </a:rPr>
              <a:t> a </a:t>
            </a:r>
            <a:r>
              <a:rPr lang="en-GB" b="1" dirty="0" err="1">
                <a:solidFill>
                  <a:schemeClr val="bg1"/>
                </a:solidFill>
              </a:rPr>
              <a:t>scoppio</a:t>
            </a:r>
            <a:r>
              <a:rPr lang="en-GB" b="1" dirty="0">
                <a:solidFill>
                  <a:schemeClr val="bg1"/>
                </a:solidFill>
              </a:rPr>
              <a:t>)</a:t>
            </a:r>
          </a:p>
        </p:txBody>
      </p:sp>
      <p:grpSp>
        <p:nvGrpSpPr>
          <p:cNvPr id="2" name="Group 1"/>
          <p:cNvGrpSpPr/>
          <p:nvPr/>
        </p:nvGrpSpPr>
        <p:grpSpPr>
          <a:xfrm>
            <a:off x="251520" y="1550289"/>
            <a:ext cx="3616983" cy="1734695"/>
            <a:chOff x="251520" y="1550289"/>
            <a:chExt cx="3616983" cy="1734695"/>
          </a:xfrm>
        </p:grpSpPr>
        <p:grpSp>
          <p:nvGrpSpPr>
            <p:cNvPr id="5" name="Group 4"/>
            <p:cNvGrpSpPr/>
            <p:nvPr/>
          </p:nvGrpSpPr>
          <p:grpSpPr>
            <a:xfrm>
              <a:off x="251520" y="1570484"/>
              <a:ext cx="2462450" cy="1714500"/>
              <a:chOff x="22779" y="1374047"/>
              <a:chExt cx="2462450" cy="1714500"/>
            </a:xfrm>
          </p:grpSpPr>
          <p:pic>
            <p:nvPicPr>
              <p:cNvPr id="25" name="Picture 8" descr="j0433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9" y="137404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icture 1.png"/>
              <p:cNvPicPr>
                <a:picLocks noChangeAspect="1" noChangeArrowheads="1"/>
              </p:cNvPicPr>
              <p:nvPr/>
            </p:nvPicPr>
            <p:blipFill>
              <a:blip r:embed="rId4"/>
              <a:srcRect/>
              <a:stretch>
                <a:fillRect/>
              </a:stretch>
            </p:blipFill>
            <p:spPr bwMode="auto">
              <a:xfrm>
                <a:off x="1460459" y="1931723"/>
                <a:ext cx="1024770" cy="720000"/>
              </a:xfrm>
              <a:prstGeom prst="rect">
                <a:avLst/>
              </a:prstGeom>
              <a:noFill/>
              <a:ln w="9525">
                <a:noFill/>
                <a:miter lim="800000"/>
                <a:headEnd/>
                <a:tailEnd/>
              </a:ln>
              <a:effectLst>
                <a:outerShdw blurRad="63500" dist="38099" dir="2700000" algn="ctr" rotWithShape="0">
                  <a:srgbClr val="000000">
                    <a:alpha val="74998"/>
                  </a:srgbClr>
                </a:outerShdw>
              </a:effectLst>
            </p:spPr>
          </p:pic>
        </p:grpSp>
        <p:sp>
          <p:nvSpPr>
            <p:cNvPr id="7" name="TextBox 6"/>
            <p:cNvSpPr txBox="1"/>
            <p:nvPr/>
          </p:nvSpPr>
          <p:spPr>
            <a:xfrm>
              <a:off x="1438409" y="1550289"/>
              <a:ext cx="2430094" cy="369332"/>
            </a:xfrm>
            <a:prstGeom prst="rect">
              <a:avLst/>
            </a:prstGeom>
            <a:noFill/>
          </p:spPr>
          <p:txBody>
            <a:bodyPr wrap="square" rtlCol="0">
              <a:spAutoFit/>
            </a:bodyPr>
            <a:lstStyle/>
            <a:p>
              <a:r>
                <a:rPr lang="en-US" dirty="0" smtClean="0"/>
                <a:t>Italian Fire Brigades</a:t>
              </a:r>
              <a:endParaRPr lang="en-US" dirty="0"/>
            </a:p>
          </p:txBody>
        </p:sp>
      </p:grpSp>
      <p:pic>
        <p:nvPicPr>
          <p:cNvPr id="57" name="Picture 2" descr="Clou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3456" y="2805713"/>
            <a:ext cx="4222800" cy="1965293"/>
          </a:xfrm>
          <a:prstGeom prst="rect">
            <a:avLst/>
          </a:prstGeom>
          <a:solidFill>
            <a:schemeClr val="bg1">
              <a:alpha val="20000"/>
            </a:schemeClr>
          </a:solidFill>
        </p:spPr>
      </p:pic>
      <p:sp>
        <p:nvSpPr>
          <p:cNvPr id="60" name="Lightning Bolt 28"/>
          <p:cNvSpPr/>
          <p:nvPr/>
        </p:nvSpPr>
        <p:spPr>
          <a:xfrm rot="10800000" flipH="1" flipV="1">
            <a:off x="5038150" y="4830984"/>
            <a:ext cx="1358963" cy="639025"/>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TextBox 30"/>
          <p:cNvSpPr txBox="1"/>
          <p:nvPr/>
        </p:nvSpPr>
        <p:spPr>
          <a:xfrm>
            <a:off x="3491880" y="5758041"/>
            <a:ext cx="2881863" cy="646331"/>
          </a:xfrm>
          <a:prstGeom prst="rect">
            <a:avLst/>
          </a:prstGeom>
          <a:solidFill>
            <a:srgbClr val="0000FF"/>
          </a:solidFill>
        </p:spPr>
        <p:txBody>
          <a:bodyPr wrap="square" rtlCol="0">
            <a:spAutoFit/>
          </a:bodyPr>
          <a:lstStyle/>
          <a:p>
            <a:pPr algn="ctr"/>
            <a:r>
              <a:rPr lang="en-GB" b="1" dirty="0">
                <a:solidFill>
                  <a:schemeClr val="bg1"/>
                </a:solidFill>
              </a:rPr>
              <a:t>Resource </a:t>
            </a:r>
            <a:r>
              <a:rPr lang="en-GB" b="1" dirty="0" smtClean="0">
                <a:solidFill>
                  <a:schemeClr val="bg1"/>
                </a:solidFill>
              </a:rPr>
              <a:t>Code: </a:t>
            </a:r>
            <a:endParaRPr lang="en-GB" sz="1800" b="1" dirty="0" smtClean="0">
              <a:solidFill>
                <a:schemeClr val="bg1"/>
              </a:solidFill>
            </a:endParaRPr>
          </a:p>
          <a:p>
            <a:pPr algn="ctr"/>
            <a:r>
              <a:rPr lang="en-GB" sz="1800" b="1" dirty="0" smtClean="0">
                <a:solidFill>
                  <a:schemeClr val="bg1"/>
                </a:solidFill>
              </a:rPr>
              <a:t>APS FIAT OM 160</a:t>
            </a:r>
            <a:endParaRPr lang="en-GB" sz="1800" b="1" dirty="0">
              <a:solidFill>
                <a:schemeClr val="bg1"/>
              </a:solidFill>
            </a:endParaRPr>
          </a:p>
        </p:txBody>
      </p:sp>
      <p:grpSp>
        <p:nvGrpSpPr>
          <p:cNvPr id="8" name="Group 7"/>
          <p:cNvGrpSpPr/>
          <p:nvPr/>
        </p:nvGrpSpPr>
        <p:grpSpPr>
          <a:xfrm>
            <a:off x="6425580" y="4473423"/>
            <a:ext cx="2758953" cy="2072061"/>
            <a:chOff x="6425580" y="4473423"/>
            <a:chExt cx="2758953" cy="2072061"/>
          </a:xfrm>
        </p:grpSpPr>
        <p:sp>
          <p:nvSpPr>
            <p:cNvPr id="52" name="TextBox 51"/>
            <p:cNvSpPr txBox="1"/>
            <p:nvPr/>
          </p:nvSpPr>
          <p:spPr>
            <a:xfrm>
              <a:off x="6948264" y="4473423"/>
              <a:ext cx="2236269" cy="369332"/>
            </a:xfrm>
            <a:prstGeom prst="rect">
              <a:avLst/>
            </a:prstGeom>
            <a:noFill/>
          </p:spPr>
          <p:txBody>
            <a:bodyPr wrap="square" rtlCol="0">
              <a:spAutoFit/>
            </a:bodyPr>
            <a:lstStyle/>
            <a:p>
              <a:r>
                <a:rPr lang="en-US" dirty="0" smtClean="0"/>
                <a:t>Italian Fire Brigades</a:t>
              </a:r>
              <a:endParaRPr lang="en-US" dirty="0"/>
            </a:p>
          </p:txBody>
        </p:sp>
        <p:grpSp>
          <p:nvGrpSpPr>
            <p:cNvPr id="6" name="Group 5"/>
            <p:cNvGrpSpPr/>
            <p:nvPr/>
          </p:nvGrpSpPr>
          <p:grpSpPr>
            <a:xfrm>
              <a:off x="6425580" y="4830984"/>
              <a:ext cx="2597224" cy="1714500"/>
              <a:chOff x="6425580" y="4830984"/>
              <a:chExt cx="2597224" cy="1714500"/>
            </a:xfrm>
          </p:grpSpPr>
          <p:pic>
            <p:nvPicPr>
              <p:cNvPr id="43" name="Picture 8" descr="j0433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83098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Picture 1.png"/>
              <p:cNvPicPr>
                <a:picLocks noChangeAspect="1" noChangeArrowheads="1"/>
              </p:cNvPicPr>
              <p:nvPr/>
            </p:nvPicPr>
            <p:blipFill>
              <a:blip r:embed="rId4"/>
              <a:srcRect/>
              <a:stretch>
                <a:fillRect/>
              </a:stretch>
            </p:blipFill>
            <p:spPr bwMode="auto">
              <a:xfrm>
                <a:off x="6425580" y="5398081"/>
                <a:ext cx="1024770" cy="720000"/>
              </a:xfrm>
              <a:prstGeom prst="rect">
                <a:avLst/>
              </a:prstGeom>
              <a:noFill/>
              <a:ln w="9525">
                <a:noFill/>
                <a:miter lim="800000"/>
                <a:headEnd/>
                <a:tailEnd/>
              </a:ln>
              <a:effectLst>
                <a:outerShdw blurRad="63500" dist="38099" dir="2700000" algn="ctr" rotWithShape="0">
                  <a:srgbClr val="000000">
                    <a:alpha val="74998"/>
                  </a:srgbClr>
                </a:outerShdw>
              </a:effectLst>
            </p:spPr>
          </p:pic>
        </p:grpSp>
      </p:grpSp>
      <p:sp>
        <p:nvSpPr>
          <p:cNvPr id="23" name="Lightning Bolt 8"/>
          <p:cNvSpPr/>
          <p:nvPr/>
        </p:nvSpPr>
        <p:spPr>
          <a:xfrm rot="11014696">
            <a:off x="6174668" y="4711149"/>
            <a:ext cx="1082802" cy="57694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Lightning Bolt 8"/>
          <p:cNvSpPr/>
          <p:nvPr/>
        </p:nvSpPr>
        <p:spPr>
          <a:xfrm rot="10569648">
            <a:off x="2863223" y="2383300"/>
            <a:ext cx="1184153" cy="654029"/>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8483319" y="4841553"/>
            <a:ext cx="773221" cy="461665"/>
          </a:xfrm>
          <a:prstGeom prst="rect">
            <a:avLst/>
          </a:prstGeom>
          <a:noFill/>
        </p:spPr>
        <p:txBody>
          <a:bodyPr wrap="square" rtlCol="0">
            <a:spAutoFit/>
          </a:bodyPr>
          <a:lstStyle/>
          <a:p>
            <a:r>
              <a:rPr lang="en-US" sz="2400" b="1" dirty="0" smtClean="0">
                <a:solidFill>
                  <a:srgbClr val="00B050"/>
                </a:solidFill>
              </a:rPr>
              <a:t>OK!</a:t>
            </a:r>
            <a:endParaRPr lang="en-US" sz="2400" b="1" dirty="0">
              <a:solidFill>
                <a:srgbClr val="00B050"/>
              </a:solidFill>
            </a:endParaRPr>
          </a:p>
        </p:txBody>
      </p:sp>
      <p:sp>
        <p:nvSpPr>
          <p:cNvPr id="30" name="TextBox 29"/>
          <p:cNvSpPr txBox="1"/>
          <p:nvPr/>
        </p:nvSpPr>
        <p:spPr>
          <a:xfrm>
            <a:off x="-55591" y="1554757"/>
            <a:ext cx="806563" cy="461665"/>
          </a:xfrm>
          <a:prstGeom prst="rect">
            <a:avLst/>
          </a:prstGeom>
          <a:noFill/>
        </p:spPr>
        <p:txBody>
          <a:bodyPr wrap="square" rtlCol="0">
            <a:spAutoFit/>
          </a:bodyPr>
          <a:lstStyle/>
          <a:p>
            <a:r>
              <a:rPr lang="en-US" sz="2400" b="1" dirty="0" smtClean="0">
                <a:solidFill>
                  <a:srgbClr val="00B050"/>
                </a:solidFill>
              </a:rPr>
              <a:t>OK!</a:t>
            </a:r>
            <a:endParaRPr lang="en-US" sz="2400" b="1" dirty="0">
              <a:solidFill>
                <a:srgbClr val="00B050"/>
              </a:solidFill>
            </a:endParaRPr>
          </a:p>
        </p:txBody>
      </p:sp>
      <p:sp>
        <p:nvSpPr>
          <p:cNvPr id="31" name="Lightning Bolt 28"/>
          <p:cNvSpPr/>
          <p:nvPr/>
        </p:nvSpPr>
        <p:spPr>
          <a:xfrm rot="10800000" flipH="1" flipV="1">
            <a:off x="2411761" y="2873752"/>
            <a:ext cx="1319514" cy="627255"/>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Date Placeholder 8"/>
          <p:cNvSpPr>
            <a:spLocks noGrp="1"/>
          </p:cNvSpPr>
          <p:nvPr>
            <p:ph type="dt" sz="half" idx="10"/>
          </p:nvPr>
        </p:nvSpPr>
        <p:spPr/>
        <p:txBody>
          <a:bodyPr/>
          <a:lstStyle/>
          <a:p>
            <a:pPr>
              <a:defRPr/>
            </a:pPr>
            <a:r>
              <a:rPr lang="en-US" smtClean="0"/>
              <a:t>1/18/2017</a:t>
            </a:r>
            <a:endParaRPr lang="en-US"/>
          </a:p>
        </p:txBody>
      </p:sp>
      <p:sp>
        <p:nvSpPr>
          <p:cNvPr id="10" name="Footer Placeholder 9"/>
          <p:cNvSpPr>
            <a:spLocks noGrp="1"/>
          </p:cNvSpPr>
          <p:nvPr>
            <p:ph type="ftr" sz="quarter" idx="11"/>
          </p:nvPr>
        </p:nvSpPr>
        <p:spPr/>
        <p:txBody>
          <a:bodyPr/>
          <a:lstStyle/>
          <a:p>
            <a:pPr>
              <a:defRPr/>
            </a:pPr>
            <a:r>
              <a:rPr lang="en-US" smtClean="0"/>
              <a:t>DG-ECHO Kick-OFF Brussels</a:t>
            </a:r>
            <a:endParaRPr lang="en-US"/>
          </a:p>
        </p:txBody>
      </p:sp>
      <p:sp>
        <p:nvSpPr>
          <p:cNvPr id="11" name="Slide Number Placeholder 10"/>
          <p:cNvSpPr>
            <a:spLocks noGrp="1"/>
          </p:cNvSpPr>
          <p:nvPr>
            <p:ph type="sldNum" sz="quarter" idx="12"/>
          </p:nvPr>
        </p:nvSpPr>
        <p:spPr/>
        <p:txBody>
          <a:bodyPr>
            <a:normAutofit fontScale="85000" lnSpcReduction="20000"/>
          </a:bodyPr>
          <a:lstStyle/>
          <a:p>
            <a:pPr>
              <a:defRPr/>
            </a:pPr>
            <a:fld id="{38665455-4D25-4B94-A978-6E84C8BC3617}" type="slidenum">
              <a:rPr lang="en-US" smtClean="0"/>
              <a:pPr>
                <a:defRPr/>
              </a:pPr>
              <a:t>7</a:t>
            </a:fld>
            <a:endParaRPr lang="en-US"/>
          </a:p>
        </p:txBody>
      </p:sp>
    </p:spTree>
    <p:extLst>
      <p:ext uri="{BB962C8B-B14F-4D97-AF65-F5344CB8AC3E}">
        <p14:creationId xmlns:p14="http://schemas.microsoft.com/office/powerpoint/2010/main" val="224197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0" grpId="0" animBg="1"/>
      <p:bldP spid="63" grpId="0" animBg="1"/>
      <p:bldP spid="23" grpId="0" animBg="1"/>
      <p:bldP spid="28" grpId="0" animBg="1"/>
      <p:bldP spid="3" grpId="0"/>
      <p:bldP spid="30"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8" descr="j0433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9" y="520012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7" name="Titolo 1"/>
          <p:cNvSpPr>
            <a:spLocks noGrp="1"/>
          </p:cNvSpPr>
          <p:nvPr>
            <p:ph type="title"/>
          </p:nvPr>
        </p:nvSpPr>
        <p:spPr/>
        <p:txBody>
          <a:bodyPr>
            <a:normAutofit/>
          </a:bodyPr>
          <a:lstStyle/>
          <a:p>
            <a:r>
              <a:rPr lang="de-AT" sz="3200" dirty="0" err="1"/>
              <a:t>Reason</a:t>
            </a:r>
            <a:r>
              <a:rPr lang="de-AT" sz="3200" dirty="0"/>
              <a:t> </a:t>
            </a:r>
            <a:r>
              <a:rPr lang="de-AT" sz="3200" dirty="0" err="1"/>
              <a:t>for</a:t>
            </a:r>
            <a:r>
              <a:rPr lang="de-AT" sz="3200" dirty="0"/>
              <a:t> </a:t>
            </a:r>
            <a:r>
              <a:rPr lang="de-AT" sz="3200" dirty="0" err="1"/>
              <a:t>semantic</a:t>
            </a:r>
            <a:r>
              <a:rPr lang="de-AT" sz="3200" dirty="0"/>
              <a:t> </a:t>
            </a:r>
            <a:r>
              <a:rPr lang="de-AT" sz="3200" dirty="0" err="1"/>
              <a:t>interoperability</a:t>
            </a:r>
            <a:endParaRPr lang="it-IT" sz="3000" dirty="0"/>
          </a:p>
        </p:txBody>
      </p:sp>
      <p:grpSp>
        <p:nvGrpSpPr>
          <p:cNvPr id="11" name="Group 10"/>
          <p:cNvGrpSpPr/>
          <p:nvPr/>
        </p:nvGrpSpPr>
        <p:grpSpPr>
          <a:xfrm>
            <a:off x="-36512" y="1380951"/>
            <a:ext cx="9239322" cy="5172957"/>
            <a:chOff x="-36512" y="1380951"/>
            <a:chExt cx="9239322" cy="5172957"/>
          </a:xfrm>
        </p:grpSpPr>
        <p:sp>
          <p:nvSpPr>
            <p:cNvPr id="39" name="TextBox 32"/>
            <p:cNvSpPr txBox="1"/>
            <p:nvPr/>
          </p:nvSpPr>
          <p:spPr>
            <a:xfrm>
              <a:off x="20014" y="3205708"/>
              <a:ext cx="2631550" cy="553998"/>
            </a:xfrm>
            <a:prstGeom prst="rect">
              <a:avLst/>
            </a:prstGeom>
            <a:solidFill>
              <a:srgbClr val="FF0000"/>
            </a:solidFill>
          </p:spPr>
          <p:txBody>
            <a:bodyPr wrap="square" rtlCol="0">
              <a:spAutoFit/>
            </a:bodyPr>
            <a:lstStyle/>
            <a:p>
              <a:pPr algn="ctr"/>
              <a:r>
                <a:rPr lang="en-GB" sz="1400" b="1" dirty="0" smtClean="0">
                  <a:solidFill>
                    <a:schemeClr val="bg1"/>
                  </a:solidFill>
                </a:rPr>
                <a:t>Incident Code: 2</a:t>
              </a:r>
            </a:p>
            <a:p>
              <a:pPr algn="ctr"/>
              <a:r>
                <a:rPr lang="en-GB" sz="1400" b="1" dirty="0" smtClean="0">
                  <a:solidFill>
                    <a:schemeClr val="bg1"/>
                  </a:solidFill>
                </a:rPr>
                <a:t>(</a:t>
              </a:r>
              <a:r>
                <a:rPr lang="en-GB" sz="1400" b="1" dirty="0" err="1" smtClean="0">
                  <a:solidFill>
                    <a:schemeClr val="bg1"/>
                  </a:solidFill>
                </a:rPr>
                <a:t>incendio</a:t>
              </a:r>
              <a:r>
                <a:rPr lang="en-GB" sz="1400" b="1" dirty="0" smtClean="0">
                  <a:solidFill>
                    <a:schemeClr val="bg1"/>
                  </a:solidFill>
                </a:rPr>
                <a:t> </a:t>
              </a:r>
              <a:r>
                <a:rPr lang="en-GB" sz="1400" b="1" dirty="0" err="1" smtClean="0">
                  <a:solidFill>
                    <a:schemeClr val="bg1"/>
                  </a:solidFill>
                </a:rPr>
                <a:t>dovuto</a:t>
              </a:r>
              <a:r>
                <a:rPr lang="en-GB" sz="1400" b="1" dirty="0" smtClean="0">
                  <a:solidFill>
                    <a:schemeClr val="bg1"/>
                  </a:solidFill>
                </a:rPr>
                <a:t> a </a:t>
              </a:r>
              <a:r>
                <a:rPr lang="en-GB" sz="1400" b="1" dirty="0" err="1" smtClean="0">
                  <a:solidFill>
                    <a:schemeClr val="bg1"/>
                  </a:solidFill>
                </a:rPr>
                <a:t>scoppio</a:t>
              </a:r>
              <a:r>
                <a:rPr lang="en-GB" sz="1600" b="1" dirty="0" smtClean="0">
                  <a:solidFill>
                    <a:schemeClr val="bg1"/>
                  </a:solidFill>
                </a:rPr>
                <a:t>)</a:t>
              </a:r>
              <a:endParaRPr lang="en-GB" sz="1600" b="1" dirty="0">
                <a:solidFill>
                  <a:schemeClr val="bg1"/>
                </a:solidFill>
              </a:endParaRPr>
            </a:p>
          </p:txBody>
        </p:sp>
        <p:pic>
          <p:nvPicPr>
            <p:cNvPr id="57" name="Picture 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432" y="3112623"/>
              <a:ext cx="4222800" cy="1965293"/>
            </a:xfrm>
            <a:prstGeom prst="rect">
              <a:avLst/>
            </a:prstGeom>
            <a:solidFill>
              <a:schemeClr val="bg1">
                <a:alpha val="20000"/>
              </a:schemeClr>
            </a:solidFill>
          </p:spPr>
        </p:pic>
        <p:sp>
          <p:nvSpPr>
            <p:cNvPr id="60" name="Lightning Bolt 28"/>
            <p:cNvSpPr/>
            <p:nvPr/>
          </p:nvSpPr>
          <p:spPr>
            <a:xfrm rot="10800000" flipH="1" flipV="1">
              <a:off x="5196702" y="5115293"/>
              <a:ext cx="1319514" cy="627255"/>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8505618" y="5087208"/>
              <a:ext cx="697192" cy="430887"/>
            </a:xfrm>
            <a:prstGeom prst="rect">
              <a:avLst/>
            </a:prstGeom>
            <a:noFill/>
          </p:spPr>
          <p:txBody>
            <a:bodyPr wrap="square" rtlCol="0">
              <a:spAutoFit/>
            </a:bodyPr>
            <a:lstStyle/>
            <a:p>
              <a:r>
                <a:rPr lang="en-US" sz="2200" b="1" dirty="0" smtClean="0">
                  <a:solidFill>
                    <a:srgbClr val="FF0000"/>
                  </a:solidFill>
                </a:rPr>
                <a:t>?!?</a:t>
              </a:r>
              <a:endParaRPr lang="en-US" sz="2200" b="1" dirty="0">
                <a:solidFill>
                  <a:srgbClr val="FF0000"/>
                </a:solidFill>
              </a:endParaRPr>
            </a:p>
          </p:txBody>
        </p:sp>
        <p:grpSp>
          <p:nvGrpSpPr>
            <p:cNvPr id="10" name="Group 9"/>
            <p:cNvGrpSpPr/>
            <p:nvPr/>
          </p:nvGrpSpPr>
          <p:grpSpPr>
            <a:xfrm>
              <a:off x="-36512" y="1475492"/>
              <a:ext cx="3438206" cy="1733084"/>
              <a:chOff x="-36512" y="1475492"/>
              <a:chExt cx="3438206" cy="1733084"/>
            </a:xfrm>
          </p:grpSpPr>
          <p:grpSp>
            <p:nvGrpSpPr>
              <p:cNvPr id="2" name="Group 1"/>
              <p:cNvGrpSpPr/>
              <p:nvPr/>
            </p:nvGrpSpPr>
            <p:grpSpPr>
              <a:xfrm>
                <a:off x="-36512" y="1475492"/>
                <a:ext cx="3438206" cy="1733084"/>
                <a:chOff x="-36512" y="1475492"/>
                <a:chExt cx="3438206" cy="1733084"/>
              </a:xfrm>
            </p:grpSpPr>
            <p:grpSp>
              <p:nvGrpSpPr>
                <p:cNvPr id="5" name="Group 4"/>
                <p:cNvGrpSpPr/>
                <p:nvPr/>
              </p:nvGrpSpPr>
              <p:grpSpPr>
                <a:xfrm>
                  <a:off x="-36512" y="1494076"/>
                  <a:ext cx="2462450" cy="1714500"/>
                  <a:chOff x="22779" y="1374047"/>
                  <a:chExt cx="2462450" cy="1714500"/>
                </a:xfrm>
              </p:grpSpPr>
              <p:pic>
                <p:nvPicPr>
                  <p:cNvPr id="25" name="Picture 8" descr="j0433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 y="137404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icture 1.png"/>
                  <p:cNvPicPr>
                    <a:picLocks noChangeAspect="1" noChangeArrowheads="1"/>
                  </p:cNvPicPr>
                  <p:nvPr/>
                </p:nvPicPr>
                <p:blipFill>
                  <a:blip r:embed="rId4"/>
                  <a:srcRect/>
                  <a:stretch>
                    <a:fillRect/>
                  </a:stretch>
                </p:blipFill>
                <p:spPr bwMode="auto">
                  <a:xfrm>
                    <a:off x="1460459" y="1931723"/>
                    <a:ext cx="1024770" cy="720000"/>
                  </a:xfrm>
                  <a:prstGeom prst="rect">
                    <a:avLst/>
                  </a:prstGeom>
                  <a:noFill/>
                  <a:ln w="9525">
                    <a:noFill/>
                    <a:miter lim="800000"/>
                    <a:headEnd/>
                    <a:tailEnd/>
                  </a:ln>
                  <a:effectLst>
                    <a:outerShdw blurRad="63500" dist="38099" dir="2700000" algn="ctr" rotWithShape="0">
                      <a:srgbClr val="000000">
                        <a:alpha val="74998"/>
                      </a:srgbClr>
                    </a:outerShdw>
                  </a:effectLst>
                </p:spPr>
              </p:pic>
            </p:grpSp>
            <p:sp>
              <p:nvSpPr>
                <p:cNvPr id="7" name="TextBox 6"/>
                <p:cNvSpPr txBox="1"/>
                <p:nvPr/>
              </p:nvSpPr>
              <p:spPr>
                <a:xfrm>
                  <a:off x="971600" y="1475492"/>
                  <a:ext cx="2430094" cy="369332"/>
                </a:xfrm>
                <a:prstGeom prst="rect">
                  <a:avLst/>
                </a:prstGeom>
                <a:noFill/>
              </p:spPr>
              <p:txBody>
                <a:bodyPr wrap="square" rtlCol="0">
                  <a:spAutoFit/>
                </a:bodyPr>
                <a:lstStyle/>
                <a:p>
                  <a:r>
                    <a:rPr lang="en-US" dirty="0" smtClean="0"/>
                    <a:t>Italian Fire Brigades</a:t>
                  </a:r>
                  <a:endParaRPr lang="en-US" dirty="0"/>
                </a:p>
              </p:txBody>
            </p:sp>
          </p:grpSp>
          <p:sp>
            <p:nvSpPr>
              <p:cNvPr id="30" name="TextBox 29"/>
              <p:cNvSpPr txBox="1"/>
              <p:nvPr/>
            </p:nvSpPr>
            <p:spPr>
              <a:xfrm>
                <a:off x="35496" y="1485945"/>
                <a:ext cx="680190" cy="430887"/>
              </a:xfrm>
              <a:prstGeom prst="rect">
                <a:avLst/>
              </a:prstGeom>
              <a:noFill/>
            </p:spPr>
            <p:txBody>
              <a:bodyPr wrap="square" rtlCol="0">
                <a:spAutoFit/>
              </a:bodyPr>
              <a:lstStyle/>
              <a:p>
                <a:r>
                  <a:rPr lang="en-US" sz="2200" b="1" dirty="0" smtClean="0">
                    <a:solidFill>
                      <a:srgbClr val="FF0000"/>
                    </a:solidFill>
                  </a:rPr>
                  <a:t>?!?</a:t>
                </a:r>
                <a:endParaRPr lang="en-US" sz="2200" b="1" dirty="0">
                  <a:solidFill>
                    <a:srgbClr val="FF0000"/>
                  </a:solidFill>
                </a:endParaRPr>
              </a:p>
            </p:txBody>
          </p:sp>
        </p:grpSp>
        <p:sp>
          <p:nvSpPr>
            <p:cNvPr id="31" name="Lightning Bolt 28"/>
            <p:cNvSpPr/>
            <p:nvPr/>
          </p:nvSpPr>
          <p:spPr>
            <a:xfrm rot="10800000" flipH="1" flipV="1">
              <a:off x="2269637" y="2789157"/>
              <a:ext cx="1319514" cy="627255"/>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 name="Group 5"/>
            <p:cNvGrpSpPr/>
            <p:nvPr/>
          </p:nvGrpSpPr>
          <p:grpSpPr>
            <a:xfrm>
              <a:off x="5436096" y="1388627"/>
              <a:ext cx="3528392" cy="1731381"/>
              <a:chOff x="5436096" y="1388627"/>
              <a:chExt cx="3528392" cy="1731381"/>
            </a:xfrm>
          </p:grpSpPr>
          <p:sp>
            <p:nvSpPr>
              <p:cNvPr id="35" name="TextBox 34"/>
              <p:cNvSpPr txBox="1"/>
              <p:nvPr/>
            </p:nvSpPr>
            <p:spPr>
              <a:xfrm>
                <a:off x="5436096" y="1388627"/>
                <a:ext cx="2430094" cy="369332"/>
              </a:xfrm>
              <a:prstGeom prst="rect">
                <a:avLst/>
              </a:prstGeom>
              <a:noFill/>
            </p:spPr>
            <p:txBody>
              <a:bodyPr wrap="square" rtlCol="0">
                <a:spAutoFit/>
              </a:bodyPr>
              <a:lstStyle/>
              <a:p>
                <a:r>
                  <a:rPr lang="en-US" dirty="0" smtClean="0"/>
                  <a:t>Greek </a:t>
                </a:r>
                <a:r>
                  <a:rPr lang="en-US" dirty="0" smtClean="0"/>
                  <a:t>Fire Brigades</a:t>
                </a:r>
                <a:endParaRPr lang="en-US" dirty="0"/>
              </a:p>
            </p:txBody>
          </p:sp>
          <p:pic>
            <p:nvPicPr>
              <p:cNvPr id="29" name="Picture 8" descr="j0433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988" y="140550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3" name="Immagin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5332" y="1801652"/>
                <a:ext cx="1066988" cy="900000"/>
              </a:xfrm>
              <a:prstGeom prst="rect">
                <a:avLst/>
              </a:prstGeom>
            </p:spPr>
          </p:pic>
        </p:grpSp>
        <p:grpSp>
          <p:nvGrpSpPr>
            <p:cNvPr id="8" name="Group 7"/>
            <p:cNvGrpSpPr/>
            <p:nvPr/>
          </p:nvGrpSpPr>
          <p:grpSpPr>
            <a:xfrm>
              <a:off x="75386" y="4654877"/>
              <a:ext cx="2408382" cy="1791191"/>
              <a:chOff x="75386" y="4654877"/>
              <a:chExt cx="2408382" cy="1791191"/>
            </a:xfrm>
          </p:grpSpPr>
          <p:pic>
            <p:nvPicPr>
              <p:cNvPr id="32" name="Immagin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6780" y="5546068"/>
                <a:ext cx="1066988" cy="900000"/>
              </a:xfrm>
              <a:prstGeom prst="rect">
                <a:avLst/>
              </a:prstGeom>
            </p:spPr>
          </p:pic>
          <p:sp>
            <p:nvSpPr>
              <p:cNvPr id="34" name="TextBox 33"/>
              <p:cNvSpPr txBox="1"/>
              <p:nvPr/>
            </p:nvSpPr>
            <p:spPr>
              <a:xfrm>
                <a:off x="75386" y="4654877"/>
                <a:ext cx="2068703" cy="646331"/>
              </a:xfrm>
              <a:prstGeom prst="rect">
                <a:avLst/>
              </a:prstGeom>
              <a:noFill/>
            </p:spPr>
            <p:txBody>
              <a:bodyPr wrap="square" rtlCol="0">
                <a:spAutoFit/>
              </a:bodyPr>
              <a:lstStyle/>
              <a:p>
                <a:r>
                  <a:rPr lang="en-US" dirty="0" smtClean="0"/>
                  <a:t>Slovenian Fire Brigades</a:t>
                </a:r>
                <a:endParaRPr lang="en-US" dirty="0"/>
              </a:p>
            </p:txBody>
          </p:sp>
        </p:grpSp>
        <p:sp>
          <p:nvSpPr>
            <p:cNvPr id="46" name="Lightning Bolt 28"/>
            <p:cNvSpPr/>
            <p:nvPr/>
          </p:nvSpPr>
          <p:spPr>
            <a:xfrm rot="6508621" flipH="1" flipV="1">
              <a:off x="5133881" y="2465096"/>
              <a:ext cx="1319514" cy="627255"/>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30"/>
            <p:cNvSpPr txBox="1"/>
            <p:nvPr/>
          </p:nvSpPr>
          <p:spPr>
            <a:xfrm>
              <a:off x="303168" y="3845069"/>
              <a:ext cx="1688524" cy="523220"/>
            </a:xfrm>
            <a:prstGeom prst="rect">
              <a:avLst/>
            </a:prstGeom>
            <a:solidFill>
              <a:srgbClr val="FF0000"/>
            </a:solidFill>
          </p:spPr>
          <p:txBody>
            <a:bodyPr wrap="square" rtlCol="0">
              <a:spAutoFit/>
            </a:bodyPr>
            <a:lstStyle/>
            <a:p>
              <a:pPr algn="ctr"/>
              <a:r>
                <a:rPr lang="en-GB" sz="1400" b="1" dirty="0" smtClean="0">
                  <a:solidFill>
                    <a:schemeClr val="bg1"/>
                  </a:solidFill>
                </a:rPr>
                <a:t>Resource Code:  </a:t>
              </a:r>
            </a:p>
            <a:p>
              <a:pPr algn="ctr"/>
              <a:r>
                <a:rPr lang="en-GB" sz="1400" b="1" dirty="0" smtClean="0">
                  <a:solidFill>
                    <a:schemeClr val="bg1"/>
                  </a:solidFill>
                </a:rPr>
                <a:t>APS FIAT OM 160</a:t>
              </a:r>
              <a:endParaRPr lang="en-GB" sz="1400" b="1" dirty="0">
                <a:solidFill>
                  <a:schemeClr val="bg1"/>
                </a:solidFill>
              </a:endParaRPr>
            </a:p>
          </p:txBody>
        </p:sp>
        <p:sp>
          <p:nvSpPr>
            <p:cNvPr id="50" name="TextBox 30"/>
            <p:cNvSpPr txBox="1"/>
            <p:nvPr/>
          </p:nvSpPr>
          <p:spPr>
            <a:xfrm>
              <a:off x="6829920" y="4429844"/>
              <a:ext cx="2176271" cy="523220"/>
            </a:xfrm>
            <a:prstGeom prst="rect">
              <a:avLst/>
            </a:prstGeom>
            <a:solidFill>
              <a:srgbClr val="FF0000"/>
            </a:solidFill>
          </p:spPr>
          <p:txBody>
            <a:bodyPr wrap="square" rtlCol="0">
              <a:spAutoFit/>
            </a:bodyPr>
            <a:lstStyle/>
            <a:p>
              <a:pPr algn="ctr"/>
              <a:r>
                <a:rPr lang="en-GB" sz="1400" b="1" dirty="0" smtClean="0">
                  <a:solidFill>
                    <a:schemeClr val="bg1"/>
                  </a:solidFill>
                </a:rPr>
                <a:t>Resource Code: RTW-1</a:t>
              </a:r>
            </a:p>
            <a:p>
              <a:pPr algn="ctr"/>
              <a:r>
                <a:rPr lang="en-GB" sz="1400" b="1" dirty="0" smtClean="0">
                  <a:solidFill>
                    <a:schemeClr val="bg1"/>
                  </a:solidFill>
                </a:rPr>
                <a:t>(Medical Vehicle) </a:t>
              </a:r>
              <a:endParaRPr lang="en-GB" sz="1400" b="1" dirty="0">
                <a:solidFill>
                  <a:schemeClr val="bg1"/>
                </a:solidFill>
              </a:endParaRPr>
            </a:p>
          </p:txBody>
        </p:sp>
        <p:sp>
          <p:nvSpPr>
            <p:cNvPr id="58" name="Lightning Bolt 28"/>
            <p:cNvSpPr/>
            <p:nvPr/>
          </p:nvSpPr>
          <p:spPr>
            <a:xfrm rot="17553991" flipH="1" flipV="1">
              <a:off x="5465112" y="2932845"/>
              <a:ext cx="1183908" cy="540997"/>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TextBox 32"/>
            <p:cNvSpPr txBox="1"/>
            <p:nvPr/>
          </p:nvSpPr>
          <p:spPr>
            <a:xfrm>
              <a:off x="6829920" y="3163701"/>
              <a:ext cx="1964546" cy="523220"/>
            </a:xfrm>
            <a:prstGeom prst="rect">
              <a:avLst/>
            </a:prstGeom>
            <a:solidFill>
              <a:srgbClr val="FF0000"/>
            </a:solidFill>
          </p:spPr>
          <p:txBody>
            <a:bodyPr wrap="square" rtlCol="0">
              <a:spAutoFit/>
            </a:bodyPr>
            <a:lstStyle/>
            <a:p>
              <a:pPr algn="ctr"/>
              <a:r>
                <a:rPr lang="en-GB" sz="1400" b="1" dirty="0" smtClean="0">
                  <a:solidFill>
                    <a:schemeClr val="bg1"/>
                  </a:solidFill>
                </a:rPr>
                <a:t>Incident Code: </a:t>
              </a:r>
            </a:p>
            <a:p>
              <a:pPr algn="ctr"/>
              <a:r>
                <a:rPr lang="el-GR" sz="1400" b="1" dirty="0">
                  <a:solidFill>
                    <a:schemeClr val="bg1"/>
                  </a:solidFill>
                </a:rPr>
                <a:t>ΔΑΣΙΚΗ ΠΥΡΚΑΓΙΑ</a:t>
              </a:r>
              <a:endParaRPr lang="en-GB" sz="1400" b="1" dirty="0">
                <a:solidFill>
                  <a:schemeClr val="bg1"/>
                </a:solidFill>
              </a:endParaRPr>
            </a:p>
          </p:txBody>
        </p:sp>
        <p:grpSp>
          <p:nvGrpSpPr>
            <p:cNvPr id="9" name="Group 8"/>
            <p:cNvGrpSpPr/>
            <p:nvPr/>
          </p:nvGrpSpPr>
          <p:grpSpPr>
            <a:xfrm>
              <a:off x="6444208" y="3997796"/>
              <a:ext cx="2758602" cy="2556112"/>
              <a:chOff x="6444208" y="3997796"/>
              <a:chExt cx="2758602" cy="2556112"/>
            </a:xfrm>
          </p:grpSpPr>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4905" y="5005908"/>
                <a:ext cx="1039543" cy="1548000"/>
              </a:xfrm>
              <a:prstGeom prst="rect">
                <a:avLst/>
              </a:prstGeom>
            </p:spPr>
          </p:pic>
          <p:pic>
            <p:nvPicPr>
              <p:cNvPr id="37" name="Picture 14" descr="Picture 1.png"/>
              <p:cNvPicPr>
                <a:picLocks noChangeAspect="1" noChangeArrowheads="1"/>
              </p:cNvPicPr>
              <p:nvPr/>
            </p:nvPicPr>
            <p:blipFill>
              <a:blip r:embed="rId4"/>
              <a:srcRect/>
              <a:stretch>
                <a:fillRect/>
              </a:stretch>
            </p:blipFill>
            <p:spPr bwMode="auto">
              <a:xfrm>
                <a:off x="6444208" y="5797996"/>
                <a:ext cx="1024770" cy="7200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61" name="TextBox 60"/>
              <p:cNvSpPr txBox="1"/>
              <p:nvPr/>
            </p:nvSpPr>
            <p:spPr>
              <a:xfrm>
                <a:off x="6966541" y="3997796"/>
                <a:ext cx="2236269" cy="369332"/>
              </a:xfrm>
              <a:prstGeom prst="rect">
                <a:avLst/>
              </a:prstGeom>
              <a:noFill/>
            </p:spPr>
            <p:txBody>
              <a:bodyPr wrap="square" rtlCol="0">
                <a:spAutoFit/>
              </a:bodyPr>
              <a:lstStyle/>
              <a:p>
                <a:r>
                  <a:rPr lang="en-US" dirty="0" smtClean="0"/>
                  <a:t>German Red Cross</a:t>
                </a:r>
                <a:endParaRPr lang="en-US" dirty="0"/>
              </a:p>
            </p:txBody>
          </p:sp>
        </p:grpSp>
        <p:sp>
          <p:nvSpPr>
            <p:cNvPr id="62" name="Lightning Bolt 28"/>
            <p:cNvSpPr/>
            <p:nvPr/>
          </p:nvSpPr>
          <p:spPr>
            <a:xfrm rot="6508621" flipH="1" flipV="1">
              <a:off x="1547781" y="4705890"/>
              <a:ext cx="1247683" cy="595141"/>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TextBox 32"/>
            <p:cNvSpPr txBox="1"/>
            <p:nvPr/>
          </p:nvSpPr>
          <p:spPr>
            <a:xfrm>
              <a:off x="2718943" y="5994856"/>
              <a:ext cx="2141089" cy="523220"/>
            </a:xfrm>
            <a:prstGeom prst="rect">
              <a:avLst/>
            </a:prstGeom>
            <a:solidFill>
              <a:srgbClr val="FF0000"/>
            </a:solidFill>
          </p:spPr>
          <p:txBody>
            <a:bodyPr wrap="square" rtlCol="0">
              <a:spAutoFit/>
            </a:bodyPr>
            <a:lstStyle/>
            <a:p>
              <a:pPr algn="ctr"/>
              <a:r>
                <a:rPr lang="en-GB" sz="1400" b="1" dirty="0" smtClean="0">
                  <a:solidFill>
                    <a:schemeClr val="bg1"/>
                  </a:solidFill>
                </a:rPr>
                <a:t>Resource </a:t>
              </a:r>
              <a:r>
                <a:rPr lang="en-GB" sz="1400" b="1" dirty="0" smtClean="0">
                  <a:solidFill>
                    <a:schemeClr val="bg1"/>
                  </a:solidFill>
                </a:rPr>
                <a:t>Code: </a:t>
              </a:r>
            </a:p>
            <a:p>
              <a:pPr algn="ctr"/>
              <a:r>
                <a:rPr lang="en-GB" sz="1400" b="1" dirty="0" smtClean="0">
                  <a:solidFill>
                    <a:schemeClr val="bg1"/>
                  </a:solidFill>
                </a:rPr>
                <a:t>REŠEVALNO VOZILO</a:t>
              </a:r>
              <a:endParaRPr lang="en-GB" sz="1400" b="1" dirty="0">
                <a:solidFill>
                  <a:schemeClr val="bg1"/>
                </a:solidFill>
              </a:endParaRPr>
            </a:p>
          </p:txBody>
        </p:sp>
        <p:sp>
          <p:nvSpPr>
            <p:cNvPr id="66" name="Lightning Bolt 28"/>
            <p:cNvSpPr/>
            <p:nvPr/>
          </p:nvSpPr>
          <p:spPr>
            <a:xfrm flipH="1" flipV="1">
              <a:off x="2699792" y="2502795"/>
              <a:ext cx="1306793" cy="613904"/>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Lightning Bolt 28"/>
            <p:cNvSpPr/>
            <p:nvPr/>
          </p:nvSpPr>
          <p:spPr>
            <a:xfrm flipH="1" flipV="1">
              <a:off x="6027448" y="4974485"/>
              <a:ext cx="1306793" cy="613904"/>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TextBox 67"/>
            <p:cNvSpPr txBox="1"/>
            <p:nvPr/>
          </p:nvSpPr>
          <p:spPr>
            <a:xfrm>
              <a:off x="8267296" y="1380951"/>
              <a:ext cx="697192" cy="430887"/>
            </a:xfrm>
            <a:prstGeom prst="rect">
              <a:avLst/>
            </a:prstGeom>
            <a:noFill/>
          </p:spPr>
          <p:txBody>
            <a:bodyPr wrap="square" rtlCol="0">
              <a:spAutoFit/>
            </a:bodyPr>
            <a:lstStyle/>
            <a:p>
              <a:r>
                <a:rPr lang="en-US" sz="2200" b="1" dirty="0" smtClean="0">
                  <a:solidFill>
                    <a:srgbClr val="FF0000"/>
                  </a:solidFill>
                </a:rPr>
                <a:t>?!?</a:t>
              </a:r>
              <a:endParaRPr lang="en-US" sz="2200" b="1" dirty="0">
                <a:solidFill>
                  <a:srgbClr val="FF0000"/>
                </a:solidFill>
              </a:endParaRPr>
            </a:p>
          </p:txBody>
        </p:sp>
        <p:sp>
          <p:nvSpPr>
            <p:cNvPr id="69" name="TextBox 68"/>
            <p:cNvSpPr txBox="1"/>
            <p:nvPr/>
          </p:nvSpPr>
          <p:spPr>
            <a:xfrm>
              <a:off x="58384" y="5230361"/>
              <a:ext cx="697192" cy="430887"/>
            </a:xfrm>
            <a:prstGeom prst="rect">
              <a:avLst/>
            </a:prstGeom>
            <a:noFill/>
          </p:spPr>
          <p:txBody>
            <a:bodyPr wrap="square" rtlCol="0">
              <a:spAutoFit/>
            </a:bodyPr>
            <a:lstStyle/>
            <a:p>
              <a:r>
                <a:rPr lang="en-US" sz="2200" b="1" dirty="0" smtClean="0">
                  <a:solidFill>
                    <a:srgbClr val="FF0000"/>
                  </a:solidFill>
                </a:rPr>
                <a:t>?!?</a:t>
              </a:r>
              <a:endParaRPr lang="en-US" sz="2200" b="1" dirty="0">
                <a:solidFill>
                  <a:srgbClr val="FF0000"/>
                </a:solidFill>
              </a:endParaRPr>
            </a:p>
          </p:txBody>
        </p:sp>
        <p:sp>
          <p:nvSpPr>
            <p:cNvPr id="70" name="Lightning Bolt 28"/>
            <p:cNvSpPr/>
            <p:nvPr/>
          </p:nvSpPr>
          <p:spPr>
            <a:xfrm rot="17553991" flipH="1" flipV="1">
              <a:off x="2342367" y="5198453"/>
              <a:ext cx="1319514" cy="627255"/>
            </a:xfrm>
            <a:prstGeom prst="lightningBol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 name="Date Placeholder 11"/>
          <p:cNvSpPr>
            <a:spLocks noGrp="1"/>
          </p:cNvSpPr>
          <p:nvPr>
            <p:ph type="dt" sz="half" idx="10"/>
          </p:nvPr>
        </p:nvSpPr>
        <p:spPr/>
        <p:txBody>
          <a:bodyPr/>
          <a:lstStyle/>
          <a:p>
            <a:pPr>
              <a:defRPr/>
            </a:pPr>
            <a:r>
              <a:rPr lang="en-US" smtClean="0"/>
              <a:t>1/18/2017</a:t>
            </a:r>
            <a:endParaRPr lang="en-US"/>
          </a:p>
        </p:txBody>
      </p:sp>
      <p:sp>
        <p:nvSpPr>
          <p:cNvPr id="13" name="Footer Placeholder 12"/>
          <p:cNvSpPr>
            <a:spLocks noGrp="1"/>
          </p:cNvSpPr>
          <p:nvPr>
            <p:ph type="ftr" sz="quarter" idx="11"/>
          </p:nvPr>
        </p:nvSpPr>
        <p:spPr/>
        <p:txBody>
          <a:bodyPr/>
          <a:lstStyle/>
          <a:p>
            <a:pPr>
              <a:defRPr/>
            </a:pPr>
            <a:r>
              <a:rPr lang="en-US" smtClean="0"/>
              <a:t>DG-ECHO Kick-OFF Brussels</a:t>
            </a:r>
            <a:endParaRPr lang="en-US"/>
          </a:p>
        </p:txBody>
      </p:sp>
      <p:sp>
        <p:nvSpPr>
          <p:cNvPr id="14" name="Slide Number Placeholder 13"/>
          <p:cNvSpPr>
            <a:spLocks noGrp="1"/>
          </p:cNvSpPr>
          <p:nvPr>
            <p:ph type="sldNum" sz="quarter" idx="12"/>
          </p:nvPr>
        </p:nvSpPr>
        <p:spPr/>
        <p:txBody>
          <a:bodyPr>
            <a:normAutofit fontScale="85000" lnSpcReduction="20000"/>
          </a:bodyPr>
          <a:lstStyle/>
          <a:p>
            <a:pPr>
              <a:defRPr/>
            </a:pPr>
            <a:fld id="{38665455-4D25-4B94-A978-6E84C8BC3617}" type="slidenum">
              <a:rPr lang="en-US" smtClean="0"/>
              <a:pPr>
                <a:defRPr/>
              </a:pPr>
              <a:t>8</a:t>
            </a:fld>
            <a:endParaRPr lang="en-US"/>
          </a:p>
        </p:txBody>
      </p:sp>
    </p:spTree>
    <p:extLst>
      <p:ext uri="{BB962C8B-B14F-4D97-AF65-F5344CB8AC3E}">
        <p14:creationId xmlns:p14="http://schemas.microsoft.com/office/powerpoint/2010/main" val="52649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fontAlgn="auto" hangingPunct="1">
              <a:spcAft>
                <a:spcPts val="0"/>
              </a:spcAft>
              <a:defRPr/>
            </a:pPr>
            <a:r>
              <a:rPr lang="en-US" dirty="0" smtClean="0"/>
              <a:t>Phases</a:t>
            </a:r>
            <a:endParaRPr lang="en-US" dirty="0"/>
          </a:p>
        </p:txBody>
      </p:sp>
      <p:sp>
        <p:nvSpPr>
          <p:cNvPr id="43010" name="Text Placeholder 3"/>
          <p:cNvSpPr>
            <a:spLocks noGrp="1"/>
          </p:cNvSpPr>
          <p:nvPr>
            <p:ph type="body" idx="1"/>
          </p:nvPr>
        </p:nvSpPr>
        <p:spPr/>
        <p:txBody>
          <a:bodyPr/>
          <a:lstStyle/>
          <a:p>
            <a:pPr eaLnBrk="1" hangingPunct="1"/>
            <a:endParaRPr lang="en-GB" smtClean="0"/>
          </a:p>
        </p:txBody>
      </p:sp>
      <p:graphicFrame>
        <p:nvGraphicFramePr>
          <p:cNvPr id="6" name="Diagram 5"/>
          <p:cNvGraphicFramePr/>
          <p:nvPr>
            <p:extLst>
              <p:ext uri="{D42A27DB-BD31-4B8C-83A1-F6EECF244321}">
                <p14:modId xmlns:p14="http://schemas.microsoft.com/office/powerpoint/2010/main" val="922679549"/>
              </p:ext>
            </p:extLst>
          </p:nvPr>
        </p:nvGraphicFramePr>
        <p:xfrm>
          <a:off x="357158" y="1571612"/>
          <a:ext cx="8643998"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pPr>
              <a:defRPr/>
            </a:pPr>
            <a:r>
              <a:rPr lang="en-US" smtClean="0"/>
              <a:t>1/18/2017</a:t>
            </a:r>
            <a:endParaRPr lang="en-US"/>
          </a:p>
        </p:txBody>
      </p:sp>
      <p:sp>
        <p:nvSpPr>
          <p:cNvPr id="4" name="Footer Placeholder 3"/>
          <p:cNvSpPr>
            <a:spLocks noGrp="1"/>
          </p:cNvSpPr>
          <p:nvPr>
            <p:ph type="ftr" sz="quarter" idx="11"/>
          </p:nvPr>
        </p:nvSpPr>
        <p:spPr/>
        <p:txBody>
          <a:bodyPr/>
          <a:lstStyle/>
          <a:p>
            <a:pPr>
              <a:defRPr/>
            </a:pPr>
            <a:r>
              <a:rPr lang="en-US" smtClean="0"/>
              <a:t>DG-ECHO Kick-OFF Brussels</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FBA747BB-AB3F-4D32-86AC-6F5CFF378337}" type="slidenum">
              <a:rPr lang="en-US" smtClean="0"/>
              <a:pPr>
                <a:defRPr/>
              </a:pPr>
              <a:t>9</a:t>
            </a:fld>
            <a:endParaRPr lang="en-US"/>
          </a:p>
        </p:txBody>
      </p:sp>
    </p:spTree>
    <p:extLst>
      <p:ext uri="{BB962C8B-B14F-4D97-AF65-F5344CB8AC3E}">
        <p14:creationId xmlns:p14="http://schemas.microsoft.com/office/powerpoint/2010/main" val="320434225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rketing plan">
  <a:themeElements>
    <a:clrScheme name="Custom 3">
      <a:dk1>
        <a:sysClr val="windowText" lastClr="000000"/>
      </a:dk1>
      <a:lt1>
        <a:sysClr val="window" lastClr="FFFFFF"/>
      </a:lt1>
      <a:dk2>
        <a:srgbClr val="4E3B30"/>
      </a:dk2>
      <a:lt2>
        <a:srgbClr val="FFFFFF"/>
      </a:lt2>
      <a:accent1>
        <a:srgbClr val="218B01"/>
      </a:accent1>
      <a:accent2>
        <a:srgbClr val="124701"/>
      </a:accent2>
      <a:accent3>
        <a:srgbClr val="D2F0A0"/>
      </a:accent3>
      <a:accent4>
        <a:srgbClr val="C3986D"/>
      </a:accent4>
      <a:accent5>
        <a:srgbClr val="A19574"/>
      </a:accent5>
      <a:accent6>
        <a:srgbClr val="996600"/>
      </a:accent6>
      <a:hlink>
        <a:srgbClr val="218B01"/>
      </a:hlink>
      <a:folHlink>
        <a:srgbClr val="D2F0A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721</Words>
  <Application>Microsoft Office PowerPoint</Application>
  <PresentationFormat>On-screen Show (4:3)</PresentationFormat>
  <Paragraphs>198</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Mangal</vt:lpstr>
      <vt:lpstr>Tw Cen MT</vt:lpstr>
      <vt:lpstr>Wingdings</vt:lpstr>
      <vt:lpstr>Wingdings 2</vt:lpstr>
      <vt:lpstr>Marketing plan</vt:lpstr>
      <vt:lpstr>AlpDIRIS -  Alpine DISASTER RELIEF for Slovenia and Italy</vt:lpstr>
      <vt:lpstr>AlpDIRIS in A NUTSHELL</vt:lpstr>
      <vt:lpstr>Objectives</vt:lpstr>
      <vt:lpstr>Common Information Space (CIS)</vt:lpstr>
      <vt:lpstr>CIS architecture syntactic interoperability</vt:lpstr>
      <vt:lpstr>Common Information Space CIS  Secure and understandable information</vt:lpstr>
      <vt:lpstr>Reason for semantic interoperability</vt:lpstr>
      <vt:lpstr>Reason for semantic interoperability</vt:lpstr>
      <vt:lpstr>Phases</vt:lpstr>
      <vt:lpstr>Planning</vt:lpstr>
      <vt:lpstr>Project Follow-UP</vt:lpstr>
      <vt:lpstr>Next Important Dates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 DYNAMIC INFORMATION SHARING PLATFORM</dc:title>
  <dc:creator/>
  <cp:lastModifiedBy/>
  <cp:revision>10</cp:revision>
  <dcterms:created xsi:type="dcterms:W3CDTF">2010-03-23T10:53:11Z</dcterms:created>
  <dcterms:modified xsi:type="dcterms:W3CDTF">2017-01-11T11:16:10Z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TC101079691033</vt:lpwstr>
  </property>
</Properties>
</file>