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5" r:id="rId5"/>
    <p:sldId id="279" r:id="rId6"/>
    <p:sldId id="278" r:id="rId7"/>
    <p:sldId id="280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5">
          <p15:clr>
            <a:srgbClr val="A4A3A4"/>
          </p15:clr>
        </p15:guide>
        <p15:guide id="2" orient="horz" pos="3786">
          <p15:clr>
            <a:srgbClr val="A4A3A4"/>
          </p15:clr>
        </p15:guide>
        <p15:guide id="3" orient="horz" pos="1468">
          <p15:clr>
            <a:srgbClr val="A4A3A4"/>
          </p15:clr>
        </p15:guide>
        <p15:guide id="4" pos="477">
          <p15:clr>
            <a:srgbClr val="A4A3A4"/>
          </p15:clr>
        </p15:guide>
        <p15:guide id="5" pos="5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derup, Astrid" initials="F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EC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942" autoAdjust="0"/>
  </p:normalViewPr>
  <p:slideViewPr>
    <p:cSldViewPr snapToGrid="0" showGuides="1">
      <p:cViewPr>
        <p:scale>
          <a:sx n="70" d="100"/>
          <a:sy n="70" d="100"/>
        </p:scale>
        <p:origin x="-318" y="-3618"/>
      </p:cViewPr>
      <p:guideLst>
        <p:guide orient="horz" pos="725"/>
        <p:guide orient="horz" pos="3786"/>
        <p:guide orient="horz" pos="1468"/>
        <p:guide pos="477"/>
        <p:guide pos="5535"/>
      </p:guideLst>
    </p:cSldViewPr>
  </p:slideViewPr>
  <p:outlineViewPr>
    <p:cViewPr>
      <p:scale>
        <a:sx n="33" d="100"/>
        <a:sy n="33" d="100"/>
      </p:scale>
      <p:origin x="0" y="5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9A3F990-A1E2-45D7-BB03-B5F658ACB1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4233734"/>
            <a:ext cx="8133851" cy="580800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xmlns="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jenestebrug">
            <a:extLst>
              <a:ext uri="{FF2B5EF4-FFF2-40B4-BE49-F238E27FC236}">
                <a16:creationId xmlns:a16="http://schemas.microsoft.com/office/drawing/2014/main" xmlns="" id="{CD2B20FA-ADBB-4D33-AFED-F8303AF9C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7" name="Afklassificeret">
            <a:extLst>
              <a:ext uri="{FF2B5EF4-FFF2-40B4-BE49-F238E27FC236}">
                <a16:creationId xmlns:a16="http://schemas.microsoft.com/office/drawing/2014/main" xmlns="" id="{152425A2-9CB0-4B0A-9737-6DBAAA77C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9" name="Brug">
            <a:extLst>
              <a:ext uri="{FF2B5EF4-FFF2-40B4-BE49-F238E27FC236}">
                <a16:creationId xmlns:a16="http://schemas.microsoft.com/office/drawing/2014/main" xmlns="" id="{40728055-BC56-49F1-96B1-2EE6C1ABCD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Tjenestebrug">
            <a:extLst>
              <a:ext uri="{FF2B5EF4-FFF2-40B4-BE49-F238E27FC236}">
                <a16:creationId xmlns:a16="http://schemas.microsoft.com/office/drawing/2014/main" xmlns="" id="{D60F0DFC-5755-429C-89E2-226401F6A4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:a16="http://schemas.microsoft.com/office/drawing/2014/main" xmlns="" id="{D27E2981-8B3E-4E52-BA09-D58599B5ED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:a16="http://schemas.microsoft.com/office/drawing/2014/main" xmlns="" id="{F8BD78A7-63D1-4BC0-B68C-68DAE6291C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xmlns="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90F4F34-41F7-43D8-A2F3-76A48544901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/>
          </p:nvPr>
        </p:nvSpPr>
        <p:spPr>
          <a:xfrm>
            <a:off x="369115" y="914400"/>
            <a:ext cx="8417698" cy="4588778"/>
          </a:xfrm>
        </p:spPr>
        <p:txBody>
          <a:bodyPr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rgbClr val="002855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jenestebrug">
            <a:extLst>
              <a:ext uri="{FF2B5EF4-FFF2-40B4-BE49-F238E27FC236}">
                <a16:creationId xmlns:a16="http://schemas.microsoft.com/office/drawing/2014/main" xmlns="" id="{35FE3095-6256-4962-9810-7FE06144F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:a16="http://schemas.microsoft.com/office/drawing/2014/main" xmlns="" id="{697ACF4C-8228-4590-A676-70732BB2A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:a16="http://schemas.microsoft.com/office/drawing/2014/main" xmlns="" id="{394EDE27-D8F7-487C-B206-095208EA95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:a16="http://schemas.microsoft.com/office/drawing/2014/main" xmlns="" id="{4E2DFBD9-C552-49EE-BD61-32F76BC1B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:a16="http://schemas.microsoft.com/office/drawing/2014/main" xmlns="" id="{47A7FB00-BA12-423F-ADC1-A99210B37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:a16="http://schemas.microsoft.com/office/drawing/2014/main" xmlns="" id="{11D30994-1D10-4B52-B657-3D23B066C1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2DEAF9-D844-45A4-8B37-9D9DDF35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6748A5-B04F-4A22-96BC-FFCB7161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09EFA5-ED0B-494B-BD8A-E250904B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xmlns="" id="{16CAC3E7-B91D-486C-B80E-87999BDAF15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093261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2" name="Tjenestebrug">
            <a:extLst>
              <a:ext uri="{FF2B5EF4-FFF2-40B4-BE49-F238E27FC236}">
                <a16:creationId xmlns:a16="http://schemas.microsoft.com/office/drawing/2014/main" xmlns="" id="{D1868055-18E6-40E8-B805-B82F14A95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Afklassificeret">
            <a:extLst>
              <a:ext uri="{FF2B5EF4-FFF2-40B4-BE49-F238E27FC236}">
                <a16:creationId xmlns:a16="http://schemas.microsoft.com/office/drawing/2014/main" xmlns="" id="{8126867F-BD3A-45BA-96EE-6E9AE4F5EE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4" name="Brug">
            <a:extLst>
              <a:ext uri="{FF2B5EF4-FFF2-40B4-BE49-F238E27FC236}">
                <a16:creationId xmlns:a16="http://schemas.microsoft.com/office/drawing/2014/main" xmlns="" id="{4D132A4B-0CBB-44BA-AF01-4D0FCA5961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5" name="Tjenestebrug">
            <a:extLst>
              <a:ext uri="{FF2B5EF4-FFF2-40B4-BE49-F238E27FC236}">
                <a16:creationId xmlns:a16="http://schemas.microsoft.com/office/drawing/2014/main" xmlns="" id="{64E702A2-5A83-4FD2-A285-D7CF9FDB7F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:a16="http://schemas.microsoft.com/office/drawing/2014/main" xmlns="" id="{D07E64A7-4EFA-440B-9CFF-446374F939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:a16="http://schemas.microsoft.com/office/drawing/2014/main" xmlns="" id="{58AC4769-416E-4B49-BC1A-27A1A12456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13A9-6177-4CBC-8E63-009B91A1E55D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xmlns="" id="{4EE2AD88-667F-4325-B484-0F2A6B099CA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jenestebrug">
            <a:extLst>
              <a:ext uri="{FF2B5EF4-FFF2-40B4-BE49-F238E27FC236}">
                <a16:creationId xmlns:a16="http://schemas.microsoft.com/office/drawing/2014/main" xmlns="" id="{2C623502-859B-4159-B411-D60558F785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Afklassificeret">
            <a:extLst>
              <a:ext uri="{FF2B5EF4-FFF2-40B4-BE49-F238E27FC236}">
                <a16:creationId xmlns:a16="http://schemas.microsoft.com/office/drawing/2014/main" xmlns="" id="{21727F05-F0AB-404A-B6AC-16CB48E560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Brug">
            <a:extLst>
              <a:ext uri="{FF2B5EF4-FFF2-40B4-BE49-F238E27FC236}">
                <a16:creationId xmlns:a16="http://schemas.microsoft.com/office/drawing/2014/main" xmlns="" id="{8AF98D9E-CFDD-43D6-9C7B-080C222809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4" name="Tjenestebrug">
            <a:extLst>
              <a:ext uri="{FF2B5EF4-FFF2-40B4-BE49-F238E27FC236}">
                <a16:creationId xmlns:a16="http://schemas.microsoft.com/office/drawing/2014/main" xmlns="" id="{6BFDD952-889A-45E9-997E-44FE05BD4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5" name="Afklassificeret">
            <a:extLst>
              <a:ext uri="{FF2B5EF4-FFF2-40B4-BE49-F238E27FC236}">
                <a16:creationId xmlns:a16="http://schemas.microsoft.com/office/drawing/2014/main" xmlns="" id="{1DE5D3AF-8F99-45B5-BDDC-1613CBA64A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Brug">
            <a:extLst>
              <a:ext uri="{FF2B5EF4-FFF2-40B4-BE49-F238E27FC236}">
                <a16:creationId xmlns:a16="http://schemas.microsoft.com/office/drawing/2014/main" xmlns="" id="{9D0FC4DD-6971-4A0B-92FF-837CF3D55B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280-B936-4504-AFC0-69D38FFCB707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xmlns="" id="{6F9DEBD0-37BC-46C9-9262-43BBB1FC89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ground">
            <a:extLst>
              <a:ext uri="{FF2B5EF4-FFF2-40B4-BE49-F238E27FC236}">
                <a16:creationId xmlns:a16="http://schemas.microsoft.com/office/drawing/2014/main" xmlns="" id="{E88E83CA-1644-4080-AF39-CF0AD269BFBC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30" name="Tjenestebrug">
            <a:extLst>
              <a:ext uri="{FF2B5EF4-FFF2-40B4-BE49-F238E27FC236}">
                <a16:creationId xmlns:a16="http://schemas.microsoft.com/office/drawing/2014/main" xmlns="" id="{109BD2B5-7217-4402-8504-4D8999414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1" name="Afklassificeret">
            <a:extLst>
              <a:ext uri="{FF2B5EF4-FFF2-40B4-BE49-F238E27FC236}">
                <a16:creationId xmlns:a16="http://schemas.microsoft.com/office/drawing/2014/main" xmlns="" id="{D3455C4F-081F-496E-8ADA-6A7B9DBB65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2" name="Brug">
            <a:extLst>
              <a:ext uri="{FF2B5EF4-FFF2-40B4-BE49-F238E27FC236}">
                <a16:creationId xmlns:a16="http://schemas.microsoft.com/office/drawing/2014/main" xmlns="" id="{38667089-B456-41F2-8F82-2C08FF7D8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3" name="Tjenestebrug">
            <a:extLst>
              <a:ext uri="{FF2B5EF4-FFF2-40B4-BE49-F238E27FC236}">
                <a16:creationId xmlns:a16="http://schemas.microsoft.com/office/drawing/2014/main" xmlns="" id="{7A523A2A-D771-44C9-995A-1AB3E66FD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4" name="Afklassificeret">
            <a:extLst>
              <a:ext uri="{FF2B5EF4-FFF2-40B4-BE49-F238E27FC236}">
                <a16:creationId xmlns:a16="http://schemas.microsoft.com/office/drawing/2014/main" xmlns="" id="{D7D1BE7F-D5EB-4217-B570-3410E62B4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5" name="Brug">
            <a:extLst>
              <a:ext uri="{FF2B5EF4-FFF2-40B4-BE49-F238E27FC236}">
                <a16:creationId xmlns:a16="http://schemas.microsoft.com/office/drawing/2014/main" xmlns="" id="{1B1D9642-D9B1-4381-AE96-261B0035A5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34" y="5597414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gadeadresse</a:t>
            </a:r>
            <a:endParaRPr lang="da-DK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132" y="5709741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postnummer og by</a:t>
            </a:r>
            <a:endParaRPr lang="da-DK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xmlns="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132" y="6024425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xmlns="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131" y="61356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e-mail adresse</a:t>
            </a:r>
            <a:endParaRPr lang="da-DK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5131" y="6243275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Indæt www-adresse</a:t>
            </a:r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xmlns="" id="{7CDA9630-177A-4130-8265-8906AB1508B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6800" y="5205600"/>
            <a:ext cx="1807200" cy="392400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58843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2033902" y="1632077"/>
            <a:ext cx="1702952" cy="752595"/>
            <a:chOff x="2033902" y="1483643"/>
            <a:chExt cx="1702952" cy="752595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02" y="1483643"/>
              <a:ext cx="1702952" cy="75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02" y="1483643"/>
              <a:ext cx="392170" cy="16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1353" y="1787582"/>
            <a:ext cx="597915" cy="216114"/>
          </a:xfrm>
          <a:prstGeom prst="rect">
            <a:avLst/>
          </a:prstGeom>
        </p:spPr>
      </p:pic>
      <p:sp>
        <p:nvSpPr>
          <p:cNvPr id="31" name="Text Box 2"/>
          <p:cNvSpPr txBox="1">
            <a:spLocks noChangeArrowheads="1"/>
          </p:cNvSpPr>
          <p:nvPr userDrawn="1"/>
        </p:nvSpPr>
        <p:spPr bwMode="auto">
          <a:xfrm>
            <a:off x="763414" y="4332893"/>
            <a:ext cx="197565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 tekst typografier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gå frem i tekst-niveauer. 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derefter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skifte fra et niveau til et næste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gå tilbage i tekst-niveauer,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SHIFT+TAB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Ønsker du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tekst uden bullet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slet bullet. Sæt den på igen ved at klikke på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bullet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-knappen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Forøg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Formindsk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listeniveau bruges</a:t>
            </a:r>
          </a:p>
        </p:txBody>
      </p:sp>
      <p:sp>
        <p:nvSpPr>
          <p:cNvPr id="34" name="Text Box 4"/>
          <p:cNvSpPr txBox="1">
            <a:spLocks noChangeArrowheads="1"/>
          </p:cNvSpPr>
          <p:nvPr userDrawn="1"/>
        </p:nvSpPr>
        <p:spPr bwMode="auto">
          <a:xfrm>
            <a:off x="6900038" y="1634493"/>
            <a:ext cx="17536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Nulstil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Nulstil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nulstille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placering, størrelse og formatering af pladsholdere til layoutets oprindelige design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justere sidenummerering, </a:t>
            </a:r>
            <a:b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Gør dette som det sidste i din præsentation, så det slår igennem på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slides</a:t>
            </a:r>
            <a:endParaRPr kumimoji="0" 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Sidehoved og Sidefod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(indtast evt. tekst i sidefod)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se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sæt hak ved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Hjælpelinjer</a:t>
            </a:r>
            <a:endParaRPr kumimoji="0" lang="da-DK" alt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Tips: Alt + F9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hurtig visning af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 userDrawn="1"/>
        </p:nvSpPr>
        <p:spPr bwMode="auto">
          <a:xfrm>
            <a:off x="3982023" y="3846910"/>
            <a:ext cx="216079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slides med billedpladsholder,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ikonet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ændre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billedets fokus/størrelse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Ønsker du at skalere billedet, så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SHIFT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-knappen nede, mens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Tips: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sletter billedet og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indsætter et nyt, kan billedet lægge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 bagest</a:t>
            </a:r>
            <a:endParaRPr kumimoji="0" 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2 Ny slide"/>
          <p:cNvPicPr>
            <a:picLocks noChangeAspect="1"/>
          </p:cNvPicPr>
          <p:nvPr userDrawn="1"/>
        </p:nvPicPr>
        <p:blipFill rotWithShape="1">
          <a:blip r:embed="rId5"/>
          <a:srcRect l="2931" r="60888"/>
          <a:stretch/>
        </p:blipFill>
        <p:spPr>
          <a:xfrm>
            <a:off x="5895241" y="1840538"/>
            <a:ext cx="323170" cy="575288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755649" y="537447"/>
            <a:ext cx="798115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(Office 2010) - Slet før anvendelse</a:t>
            </a:r>
          </a:p>
        </p:txBody>
      </p:sp>
      <p:pic>
        <p:nvPicPr>
          <p:cNvPr id="19" name="3 Layout"/>
          <p:cNvPicPr>
            <a:picLocks noChangeAspect="1"/>
          </p:cNvPicPr>
          <p:nvPr userDrawn="1"/>
        </p:nvPicPr>
        <p:blipFill rotWithShape="1">
          <a:blip r:embed="rId5"/>
          <a:srcRect l="36944" r="2272" b="69429"/>
          <a:stretch/>
        </p:blipFill>
        <p:spPr>
          <a:xfrm>
            <a:off x="5953680" y="2597904"/>
            <a:ext cx="593368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32332" y="4040005"/>
            <a:ext cx="262151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12964" y="4670006"/>
            <a:ext cx="337400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0669" y="5022711"/>
            <a:ext cx="359695" cy="335309"/>
          </a:xfrm>
          <a:prstGeom prst="rect">
            <a:avLst/>
          </a:prstGeom>
        </p:spPr>
      </p:pic>
      <p:pic>
        <p:nvPicPr>
          <p:cNvPr id="18" name="1 Increase decreas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30882" y="5709762"/>
            <a:ext cx="549328" cy="28522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17A05245-804A-4B20-8BB9-31D66D06C1F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75497" y="5475464"/>
            <a:ext cx="323170" cy="234298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xmlns="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/>
          <p:cNvSpPr txBox="1">
            <a:spLocks noChangeArrowheads="1"/>
          </p:cNvSpPr>
          <p:nvPr userDrawn="1"/>
        </p:nvSpPr>
        <p:spPr bwMode="auto">
          <a:xfrm>
            <a:off x="752474" y="1635573"/>
            <a:ext cx="215307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farveskema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mellem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1 – FMV (default)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2 – FSV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3 – Afdæmpede farver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Skift logo på hvert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logoet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Skift billede.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det rigtige logo.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Kopier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(Ctrl+C) det nye indsatte logo, klik på det gamle logo på et slide af gangen og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(Ctrl+V)</a:t>
            </a: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 userDrawn="1"/>
        </p:nvSpPr>
        <p:spPr bwMode="auto">
          <a:xfrm>
            <a:off x="3982023" y="1634493"/>
            <a:ext cx="19756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nyt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menupunktet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indsætte et nyt slide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Ændre slide layouts</a:t>
            </a: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pilen ved siden af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Layout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få vist en dropdown menu af mulige slides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Layout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ændre dit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nuværende layout til et alternativt</a:t>
            </a:r>
          </a:p>
        </p:txBody>
      </p:sp>
    </p:spTree>
    <p:extLst>
      <p:ext uri="{BB962C8B-B14F-4D97-AF65-F5344CB8AC3E}">
        <p14:creationId xmlns:p14="http://schemas.microsoft.com/office/powerpoint/2010/main" val="17517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mæ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xmlns="" id="{CF16D15C-13B3-4944-9207-EAE3F2F6FBA2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8126187-203A-4C82-B9B4-54CC3E2406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38975" y="495300"/>
            <a:ext cx="5857200" cy="5857200"/>
          </a:xfrm>
        </p:spPr>
        <p:txBody>
          <a:bodyPr tIns="21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her og indsæt vandmærke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1871663"/>
            <a:ext cx="8133851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xmlns="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:a16="http://schemas.microsoft.com/office/drawing/2014/main" xmlns="" id="{C0C82AC3-0336-4737-8280-A45BAE1DA3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:a16="http://schemas.microsoft.com/office/drawing/2014/main" xmlns="" id="{43F8254F-D5FE-443B-9376-05A5AAD2D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:a16="http://schemas.microsoft.com/office/drawing/2014/main" xmlns="" id="{C29E5E53-7ADB-40A3-818E-17C86F51B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7" name="Tjenestebrug">
            <a:extLst>
              <a:ext uri="{FF2B5EF4-FFF2-40B4-BE49-F238E27FC236}">
                <a16:creationId xmlns:a16="http://schemas.microsoft.com/office/drawing/2014/main" xmlns="" id="{88CCF056-6E37-4E9C-AFF1-C5488E3A6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8" name="Afklassificeret">
            <a:extLst>
              <a:ext uri="{FF2B5EF4-FFF2-40B4-BE49-F238E27FC236}">
                <a16:creationId xmlns:a16="http://schemas.microsoft.com/office/drawing/2014/main" xmlns="" id="{307FC0C7-1D70-48F4-BA01-75A3C8F62F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9" name="Brug">
            <a:extLst>
              <a:ext uri="{FF2B5EF4-FFF2-40B4-BE49-F238E27FC236}">
                <a16:creationId xmlns:a16="http://schemas.microsoft.com/office/drawing/2014/main" xmlns="" id="{6048F543-A57F-46ED-9AD2-FF7B8401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xmlns="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xmlns="" id="{96D5A5A4-4802-40F7-80BB-90AA8B9B50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65626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xmlns="" id="{7E2AB669-D28D-42F1-807C-A14090E25252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1871663"/>
            <a:ext cx="8133851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xmlns="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:a16="http://schemas.microsoft.com/office/drawing/2014/main" xmlns="" id="{C0C82AC3-0336-4737-8280-A45BAE1DA3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:a16="http://schemas.microsoft.com/office/drawing/2014/main" xmlns="" id="{43F8254F-D5FE-443B-9376-05A5AAD2D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:a16="http://schemas.microsoft.com/office/drawing/2014/main" xmlns="" id="{C29E5E53-7ADB-40A3-818E-17C86F51B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7" name="Tjenestebrug">
            <a:extLst>
              <a:ext uri="{FF2B5EF4-FFF2-40B4-BE49-F238E27FC236}">
                <a16:creationId xmlns:a16="http://schemas.microsoft.com/office/drawing/2014/main" xmlns="" id="{88CCF056-6E37-4E9C-AFF1-C5488E3A6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8" name="Afklassificeret">
            <a:extLst>
              <a:ext uri="{FF2B5EF4-FFF2-40B4-BE49-F238E27FC236}">
                <a16:creationId xmlns:a16="http://schemas.microsoft.com/office/drawing/2014/main" xmlns="" id="{307FC0C7-1D70-48F4-BA01-75A3C8F62F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9" name="Brug">
            <a:extLst>
              <a:ext uri="{FF2B5EF4-FFF2-40B4-BE49-F238E27FC236}">
                <a16:creationId xmlns:a16="http://schemas.microsoft.com/office/drawing/2014/main" xmlns="" id="{6048F543-A57F-46ED-9AD2-FF7B8401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xmlns="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xmlns="" id="{6A134930-EFF0-42FB-9BE3-4E7319E092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23127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Tjenestebrug">
            <a:extLst>
              <a:ext uri="{FF2B5EF4-FFF2-40B4-BE49-F238E27FC236}">
                <a16:creationId xmlns:a16="http://schemas.microsoft.com/office/drawing/2014/main" xmlns="" id="{4FA4E295-C991-4C85-A430-8E77C685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9" name="Afklassificeret">
            <a:extLst>
              <a:ext uri="{FF2B5EF4-FFF2-40B4-BE49-F238E27FC236}">
                <a16:creationId xmlns:a16="http://schemas.microsoft.com/office/drawing/2014/main" xmlns="" id="{F6BF7C7E-D6F4-4FD7-9D13-A7183A63FB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569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Brug">
            <a:extLst>
              <a:ext uri="{FF2B5EF4-FFF2-40B4-BE49-F238E27FC236}">
                <a16:creationId xmlns:a16="http://schemas.microsoft.com/office/drawing/2014/main" xmlns="" id="{48088BE7-A6B0-4C44-BAE5-68CC9E06B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1" name="Tjenestebrug">
            <a:extLst>
              <a:ext uri="{FF2B5EF4-FFF2-40B4-BE49-F238E27FC236}">
                <a16:creationId xmlns:a16="http://schemas.microsoft.com/office/drawing/2014/main" xmlns="" id="{B7991B50-C9A5-412D-AD92-FBB26509DE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Afklassificeret">
            <a:extLst>
              <a:ext uri="{FF2B5EF4-FFF2-40B4-BE49-F238E27FC236}">
                <a16:creationId xmlns:a16="http://schemas.microsoft.com/office/drawing/2014/main" xmlns="" id="{0B3ED1EF-436E-41C8-8BB9-3E9E4E0821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1919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Brug">
            <a:extLst>
              <a:ext uri="{FF2B5EF4-FFF2-40B4-BE49-F238E27FC236}">
                <a16:creationId xmlns:a16="http://schemas.microsoft.com/office/drawing/2014/main" xmlns="" id="{1F7C78C5-98A2-46B6-82CA-0D30DD76A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771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AB33EC-4EA5-4B1C-AF27-EC2B76F2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5669" y="6419492"/>
            <a:ext cx="2241483" cy="16755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B55C38-6DD3-4472-B59C-C5E23E98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1B945D-1257-489D-A1DE-2082052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01B8492F-4FD2-4E18-830D-200F010328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14220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xmlns="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83A79-03C4-45B2-9705-CA90472E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150629"/>
            <a:ext cx="8029573" cy="528045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Tjenestebrug">
            <a:extLst>
              <a:ext uri="{FF2B5EF4-FFF2-40B4-BE49-F238E27FC236}">
                <a16:creationId xmlns:a16="http://schemas.microsoft.com/office/drawing/2014/main" xmlns="" id="{5AEDA4AC-E820-4FF9-9D29-6D30F4ECA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:a16="http://schemas.microsoft.com/office/drawing/2014/main" xmlns="" id="{C581D602-335D-4AD1-9321-84B3E8EACD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:a16="http://schemas.microsoft.com/office/drawing/2014/main" xmlns="" id="{52314151-B3B4-43E7-99BB-8468DC766D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:a16="http://schemas.microsoft.com/office/drawing/2014/main" xmlns="" id="{4BC199A5-FE27-4EDC-820E-D6B1829FD7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:a16="http://schemas.microsoft.com/office/drawing/2014/main" xmlns="" id="{29A7BC64-533D-4AA5-8E75-B3674960D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:a16="http://schemas.microsoft.com/office/drawing/2014/main" xmlns="" id="{95754423-8376-41BA-9D47-4C67B853B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616742-48B4-4C0F-BB50-5832BEF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7C1D4D-39D4-4D36-AD2D-583A0AF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2487C5-46EC-4A79-8D39-EF34AFB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xmlns="" id="{E78D5CDA-2970-4ABE-A996-C3289CFEB9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44259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xmlns="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83A79-03C4-45B2-9705-CA90472E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150629"/>
            <a:ext cx="8029573" cy="528045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/>
              <a:t>Klik for at tilføje notes tekst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1" name="Tjenestebrug">
            <a:extLst>
              <a:ext uri="{FF2B5EF4-FFF2-40B4-BE49-F238E27FC236}">
                <a16:creationId xmlns:a16="http://schemas.microsoft.com/office/drawing/2014/main" xmlns="" id="{ACDFB918-ACD5-48C8-BAAB-73699F994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Afklassificeret">
            <a:extLst>
              <a:ext uri="{FF2B5EF4-FFF2-40B4-BE49-F238E27FC236}">
                <a16:creationId xmlns:a16="http://schemas.microsoft.com/office/drawing/2014/main" xmlns="" id="{82546EAD-BB49-4BE4-8333-7E33370C9C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Brug">
            <a:extLst>
              <a:ext uri="{FF2B5EF4-FFF2-40B4-BE49-F238E27FC236}">
                <a16:creationId xmlns:a16="http://schemas.microsoft.com/office/drawing/2014/main" xmlns="" id="{B888FBB3-619C-4EB9-831A-C24639B3F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:a16="http://schemas.microsoft.com/office/drawing/2014/main" xmlns="" id="{7F5EC99F-D4DF-44AC-858F-308A012640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:a16="http://schemas.microsoft.com/office/drawing/2014/main" xmlns="" id="{4329F203-7290-4A7B-8633-B8BD9F5293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:a16="http://schemas.microsoft.com/office/drawing/2014/main" xmlns="" id="{BD1615DE-F3A0-4BE4-8E07-FE9EE9C942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616742-48B4-4C0F-BB50-5832BEF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7C1D4D-39D4-4D36-AD2D-583A0AF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2487C5-46EC-4A79-8D39-EF34AFB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xmlns="" id="{B9EA1948-FC05-4483-8478-908EC0C1494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33899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6" name="Tjenestebrug">
            <a:extLst>
              <a:ext uri="{FF2B5EF4-FFF2-40B4-BE49-F238E27FC236}">
                <a16:creationId xmlns:a16="http://schemas.microsoft.com/office/drawing/2014/main" xmlns="" id="{87545A53-235D-45E4-A38E-B37C80AD2C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Afklassificeret">
            <a:extLst>
              <a:ext uri="{FF2B5EF4-FFF2-40B4-BE49-F238E27FC236}">
                <a16:creationId xmlns:a16="http://schemas.microsoft.com/office/drawing/2014/main" xmlns="" id="{0CF71E1F-29C5-4F41-B05F-62C49644D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Brug">
            <a:extLst>
              <a:ext uri="{FF2B5EF4-FFF2-40B4-BE49-F238E27FC236}">
                <a16:creationId xmlns:a16="http://schemas.microsoft.com/office/drawing/2014/main" xmlns="" id="{B68ACB80-1BF7-4ACB-A423-24B4268924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Tjenestebrug">
            <a:extLst>
              <a:ext uri="{FF2B5EF4-FFF2-40B4-BE49-F238E27FC236}">
                <a16:creationId xmlns:a16="http://schemas.microsoft.com/office/drawing/2014/main" xmlns="" id="{BADCC9D5-A7F8-41D0-B642-3BD0CA97D7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Afklassificeret">
            <a:extLst>
              <a:ext uri="{FF2B5EF4-FFF2-40B4-BE49-F238E27FC236}">
                <a16:creationId xmlns:a16="http://schemas.microsoft.com/office/drawing/2014/main" xmlns="" id="{A206DF68-45AF-4E08-BA36-E0B6D0CF53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:a16="http://schemas.microsoft.com/office/drawing/2014/main" xmlns="" id="{03C42FC4-9315-444C-B13F-5147374BC3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xmlns="" id="{23DD7D38-3109-4162-A27E-A4BF2992B5E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133322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000000"/>
          </p15:clr>
        </p15:guide>
        <p15:guide id="2" pos="2743" userDrawn="1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:a16="http://schemas.microsoft.com/office/drawing/2014/main" xmlns="" id="{48512F60-E631-40CD-9BB2-460B0C08A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:a16="http://schemas.microsoft.com/office/drawing/2014/main" xmlns="" id="{07818D5B-E0E6-4063-BCE8-F36960400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:a16="http://schemas.microsoft.com/office/drawing/2014/main" xmlns="" id="{D09AFAE2-EF2A-4689-B185-A2819961CD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Tjenestebrug">
            <a:extLst>
              <a:ext uri="{FF2B5EF4-FFF2-40B4-BE49-F238E27FC236}">
                <a16:creationId xmlns:a16="http://schemas.microsoft.com/office/drawing/2014/main" xmlns="" id="{C0B00DF4-5DE8-422F-AC74-36A71D47A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Afklassificeret">
            <a:extLst>
              <a:ext uri="{FF2B5EF4-FFF2-40B4-BE49-F238E27FC236}">
                <a16:creationId xmlns:a16="http://schemas.microsoft.com/office/drawing/2014/main" xmlns="" id="{4D21C6AA-4742-4444-8727-8DC56B4823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Brug">
            <a:extLst>
              <a:ext uri="{FF2B5EF4-FFF2-40B4-BE49-F238E27FC236}">
                <a16:creationId xmlns:a16="http://schemas.microsoft.com/office/drawing/2014/main" xmlns="" id="{D1B8C3A1-0BD4-4297-B812-E1944D12F5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xmlns="" id="{5CD1844D-BB5B-474F-8150-59D7FB79B4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8765971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000000"/>
          </p15:clr>
        </p15:guide>
        <p15:guide id="3" pos="2757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9" name="Tjenestebrug">
            <a:extLst>
              <a:ext uri="{FF2B5EF4-FFF2-40B4-BE49-F238E27FC236}">
                <a16:creationId xmlns:a16="http://schemas.microsoft.com/office/drawing/2014/main" xmlns="" id="{F6E774BD-665C-40A5-9BF7-CD20C74F19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Afklassificeret">
            <a:extLst>
              <a:ext uri="{FF2B5EF4-FFF2-40B4-BE49-F238E27FC236}">
                <a16:creationId xmlns:a16="http://schemas.microsoft.com/office/drawing/2014/main" xmlns="" id="{B86325BD-FC5F-4D48-8923-87AADE8167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:a16="http://schemas.microsoft.com/office/drawing/2014/main" xmlns="" id="{A13030A0-300C-47C1-9235-C2E6070E18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Tjenestebrug">
            <a:extLst>
              <a:ext uri="{FF2B5EF4-FFF2-40B4-BE49-F238E27FC236}">
                <a16:creationId xmlns:a16="http://schemas.microsoft.com/office/drawing/2014/main" xmlns="" id="{CB3639F6-78E7-49A7-B375-DCDCCF3BB7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Afklassificeret">
            <a:extLst>
              <a:ext uri="{FF2B5EF4-FFF2-40B4-BE49-F238E27FC236}">
                <a16:creationId xmlns:a16="http://schemas.microsoft.com/office/drawing/2014/main" xmlns="" id="{24BEEBE3-21E5-46D7-ACF3-0E53118F5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4" name="Brug">
            <a:extLst>
              <a:ext uri="{FF2B5EF4-FFF2-40B4-BE49-F238E27FC236}">
                <a16:creationId xmlns:a16="http://schemas.microsoft.com/office/drawing/2014/main" xmlns="" id="{E3C16698-D48D-4141-A31D-DC33AA1B4E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12. november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xmlns="" id="{26D71D1A-CF0E-4348-B86D-A389B1DEAE7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399872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000000"/>
          </p15:clr>
        </p15:guide>
        <p15:guide id="2" pos="2757" userDrawn="1">
          <p15:clr>
            <a:srgbClr val="000000"/>
          </p15:clr>
        </p15:guide>
        <p15:guide id="3" pos="1555" userDrawn="1">
          <p15:clr>
            <a:srgbClr val="000000"/>
          </p15:clr>
        </p15:guide>
        <p15:guide id="4" pos="1678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67237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9" imgW="355" imgH="359" progId="TCLayout.ActiveDocument.1">
                  <p:embed/>
                </p:oleObj>
              </mc:Choice>
              <mc:Fallback>
                <p:oleObj name="think-cell Slide" r:id="rId19" imgW="355" imgH="35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25000"/>
              </a:lnSpc>
            </a:pPr>
            <a:endParaRPr lang="da-DK" sz="2600" b="1" i="0" baseline="0" noProof="0" dirty="0" err="1">
              <a:latin typeface="Verdana"/>
              <a:ea typeface="+mn-ea"/>
              <a:cs typeface="+mn-cs"/>
              <a:sym typeface="Verdana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165669" y="6418800"/>
            <a:ext cx="2241483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165669" y="6591194"/>
            <a:ext cx="2241483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F7E49E4-2702-4F1F-829B-6774A117D379}" type="datetime2">
              <a:rPr lang="da-DK" smtClean="0"/>
              <a:t>12. november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940" y="6591194"/>
            <a:ext cx="480060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Vertikal linje sidenummer">
            <a:extLst>
              <a:ext uri="{FF2B5EF4-FFF2-40B4-BE49-F238E27FC236}">
                <a16:creationId xmlns:a16="http://schemas.microsoft.com/office/drawing/2014/main" xmlns="" id="{F822B268-4765-4695-ACA7-387607C592C7}"/>
              </a:ext>
            </a:extLst>
          </p:cNvPr>
          <p:cNvSpPr/>
          <p:nvPr/>
        </p:nvSpPr>
        <p:spPr>
          <a:xfrm>
            <a:off x="8531861" y="6492038"/>
            <a:ext cx="43200" cy="1908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6" r:id="rId2"/>
    <p:sldLayoutId id="2147483761" r:id="rId3"/>
    <p:sldLayoutId id="2147483749" r:id="rId4"/>
    <p:sldLayoutId id="2147483759" r:id="rId5"/>
    <p:sldLayoutId id="2147483760" r:id="rId6"/>
    <p:sldLayoutId id="2147483751" r:id="rId7"/>
    <p:sldLayoutId id="2147483753" r:id="rId8"/>
    <p:sldLayoutId id="2147483754" r:id="rId9"/>
    <p:sldLayoutId id="2147483752" r:id="rId10"/>
    <p:sldLayoutId id="2147483743" r:id="rId11"/>
    <p:sldLayoutId id="2147483744" r:id="rId12"/>
    <p:sldLayoutId id="2147483757" r:id="rId13"/>
    <p:sldLayoutId id="214748375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476" userDrawn="1">
          <p15:clr>
            <a:srgbClr val="F26B43"/>
          </p15:clr>
        </p15:guide>
        <p15:guide id="3" orient="horz" pos="725" userDrawn="1">
          <p15:clr>
            <a:srgbClr val="F26B43"/>
          </p15:clr>
        </p15:guide>
        <p15:guide id="5" orient="horz" pos="3782" userDrawn="1">
          <p15:clr>
            <a:srgbClr val="F26B43"/>
          </p15:clr>
        </p15:guide>
        <p15:guide id="6" orient="horz" pos="1179" userDrawn="1">
          <p15:clr>
            <a:srgbClr val="F26B43"/>
          </p15:clr>
        </p15:guide>
        <p15:guide id="7" orient="horz" pos="1468" userDrawn="1">
          <p15:clr>
            <a:srgbClr val="F26B43"/>
          </p15:clr>
        </p15:guide>
        <p15:guide id="8" pos="55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slideLayout" Target="../slideLayouts/slideLayout7.xml"/><Relationship Id="rId50" Type="http://schemas.openxmlformats.org/officeDocument/2006/relationships/image" Target="../media/image12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image" Target="../media/image1.emf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oleObject" Target="../embeddings/oleObject2.bin"/><Relationship Id="rId8" Type="http://schemas.openxmlformats.org/officeDocument/2006/relationships/tags" Target="../tags/tag10.xml"/><Relationship Id="rId5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6628959-8238-4B94-B3C8-9781A2A8E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27" y="2117322"/>
            <a:ext cx="8133851" cy="1933617"/>
          </a:xfrm>
        </p:spPr>
        <p:txBody>
          <a:bodyPr/>
          <a:lstStyle/>
          <a:p>
            <a:r>
              <a:rPr lang="da-DK" dirty="0" smtClean="0"/>
              <a:t>Aid to </a:t>
            </a:r>
            <a:r>
              <a:rPr lang="da-DK" dirty="0" err="1" smtClean="0"/>
              <a:t>Prioritize</a:t>
            </a:r>
            <a:r>
              <a:rPr lang="da-DK" dirty="0" smtClean="0"/>
              <a:t> Fire </a:t>
            </a:r>
            <a:r>
              <a:rPr lang="da-DK" dirty="0" err="1" smtClean="0"/>
              <a:t>Prevention</a:t>
            </a:r>
            <a:r>
              <a:rPr lang="da-DK" dirty="0" smtClean="0"/>
              <a:t> </a:t>
            </a:r>
            <a:r>
              <a:rPr lang="da-DK" dirty="0" err="1" smtClean="0"/>
              <a:t>Efforts</a:t>
            </a:r>
            <a:endParaRPr lang="da-D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B653F261-9051-40F8-97E9-F3DD7595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936" y="4182887"/>
            <a:ext cx="5422613" cy="1519743"/>
          </a:xfrm>
        </p:spPr>
        <p:txBody>
          <a:bodyPr/>
          <a:lstStyle/>
          <a:p>
            <a:r>
              <a:rPr lang="da-DK" sz="1600" b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ire </a:t>
            </a: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maps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 for decision support</a:t>
            </a:r>
            <a:endParaRPr lang="da-DK" dirty="0" smtClean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59C9505-5745-4BBF-84DD-541D2B6BB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 smtClean="0"/>
              <a:t>2020-11-13</a:t>
            </a:r>
            <a:endParaRPr lang="da-DK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5528DBC3-CD84-4700-8EA9-F2980D3B9F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6378" y="6520103"/>
            <a:ext cx="3611243" cy="167777"/>
          </a:xfrm>
        </p:spPr>
        <p:txBody>
          <a:bodyPr/>
          <a:lstStyle/>
          <a:p>
            <a:r>
              <a:rPr lang="da-DK" dirty="0" smtClean="0"/>
              <a:t>Center  for Knowledge and Analysis | DEMA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0B8B5F8F-5DDB-4726-8C55-1CB2CB6C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991A-28B5-4920-BBFE-B7C226159A6E}" type="datetime2">
              <a:rPr lang="da-DK" smtClean="0"/>
              <a:pPr/>
              <a:t>12. november 2020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95ED36FE-7F10-4577-8701-F1F19C6D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2659AEF8-4695-4E79-ACFF-753C7E14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582E4512-AD98-421A-9EF6-766873CA1C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709" y="6077275"/>
            <a:ext cx="819258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26" name="Picture 2" descr="C:\Users\00474751\Desktop\Danish Emergency Management Agency_Blu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2" y="230017"/>
            <a:ext cx="2648691" cy="6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474751\Desktop\EU_CP-HA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210543"/>
            <a:ext cx="1178079" cy="11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0B8B5F8F-5DDB-4726-8C55-1CB2CB6C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1100" dirty="0"/>
              <a:t>2020-11-13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2659AEF8-4695-4E79-ACFF-753C7E14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8" y="1941608"/>
            <a:ext cx="5827744" cy="386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xmlns="" id="{5528DBC3-CD84-4700-8EA9-F2980D3B9F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6378" y="6520103"/>
            <a:ext cx="3611243" cy="167777"/>
          </a:xfrm>
        </p:spPr>
        <p:txBody>
          <a:bodyPr/>
          <a:lstStyle/>
          <a:p>
            <a:r>
              <a:rPr lang="da-DK" dirty="0" smtClean="0"/>
              <a:t>Center  for Knowledge and Analysis | DEMA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550924" y="1941608"/>
            <a:ext cx="2021832" cy="39818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dirty="0"/>
              <a:t>O</a:t>
            </a:r>
            <a:r>
              <a:rPr lang="da-DK" dirty="0" smtClean="0"/>
              <a:t>utput: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smtClean="0"/>
              <a:t>Tool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smtClean="0"/>
              <a:t>Publications</a:t>
            </a:r>
          </a:p>
          <a:p>
            <a:pPr>
              <a:lnSpc>
                <a:spcPct val="125000"/>
              </a:lnSpc>
            </a:pPr>
            <a:endParaRPr lang="da-DK" sz="1200" dirty="0" smtClean="0"/>
          </a:p>
          <a:p>
            <a:pPr>
              <a:lnSpc>
                <a:spcPct val="125000"/>
              </a:lnSpc>
            </a:pPr>
            <a:r>
              <a:rPr lang="da-DK" dirty="0" err="1" smtClean="0"/>
              <a:t>Objectives</a:t>
            </a:r>
            <a:r>
              <a:rPr lang="da-DK" dirty="0" smtClean="0"/>
              <a:t>:</a:t>
            </a:r>
            <a:endParaRPr lang="da-DK" dirty="0"/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err="1" smtClean="0"/>
              <a:t>Fewer</a:t>
            </a:r>
            <a:r>
              <a:rPr lang="da-DK" sz="1300" dirty="0" smtClean="0"/>
              <a:t> </a:t>
            </a:r>
            <a:r>
              <a:rPr lang="da-DK" sz="1300" dirty="0" err="1" smtClean="0"/>
              <a:t>building</a:t>
            </a:r>
            <a:r>
              <a:rPr lang="da-DK" sz="1300" dirty="0" smtClean="0"/>
              <a:t> fires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err="1" smtClean="0"/>
              <a:t>Smarter</a:t>
            </a:r>
            <a:r>
              <a:rPr lang="da-DK" sz="1300" dirty="0" smtClean="0"/>
              <a:t> </a:t>
            </a:r>
            <a:r>
              <a:rPr lang="da-DK" sz="1300" dirty="0" err="1" smtClean="0"/>
              <a:t>spending</a:t>
            </a:r>
            <a:endParaRPr lang="da-DK" sz="1300" dirty="0" smtClean="0"/>
          </a:p>
          <a:p>
            <a:pPr>
              <a:lnSpc>
                <a:spcPct val="125000"/>
              </a:lnSpc>
            </a:pPr>
            <a:endParaRPr lang="da-DK" sz="1200" dirty="0"/>
          </a:p>
          <a:p>
            <a:pPr>
              <a:lnSpc>
                <a:spcPct val="125000"/>
              </a:lnSpc>
            </a:pPr>
            <a:r>
              <a:rPr lang="da-DK" dirty="0" err="1"/>
              <a:t>S</a:t>
            </a:r>
            <a:r>
              <a:rPr lang="da-DK" dirty="0" err="1" smtClean="0"/>
              <a:t>takeholders</a:t>
            </a:r>
            <a:r>
              <a:rPr lang="da-DK" dirty="0" smtClean="0"/>
              <a:t>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smtClean="0"/>
              <a:t>DEMA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err="1" smtClean="0"/>
              <a:t>University</a:t>
            </a:r>
            <a:r>
              <a:rPr lang="da-DK" sz="1300" dirty="0" smtClean="0"/>
              <a:t> of CPH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err="1" smtClean="0"/>
              <a:t>Municipal</a:t>
            </a:r>
            <a:r>
              <a:rPr lang="da-DK" sz="1300" dirty="0" smtClean="0"/>
              <a:t> firebrigades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smtClean="0"/>
              <a:t>Data </a:t>
            </a:r>
            <a:r>
              <a:rPr lang="da-DK" sz="1300" dirty="0" err="1" smtClean="0"/>
              <a:t>supplier</a:t>
            </a:r>
            <a:endParaRPr lang="da-DK" sz="1300" dirty="0" smtClean="0"/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300" dirty="0" smtClean="0"/>
              <a:t>Software </a:t>
            </a:r>
            <a:r>
              <a:rPr lang="da-DK" sz="1300" dirty="0" err="1" smtClean="0"/>
              <a:t>supplier</a:t>
            </a:r>
            <a:endParaRPr lang="da-DK" sz="1300" dirty="0" smtClean="0"/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a-DK" sz="1200" dirty="0" smtClean="0"/>
          </a:p>
        </p:txBody>
      </p:sp>
      <p:pic>
        <p:nvPicPr>
          <p:cNvPr id="18" name="Picture 3" descr="C:\Users\00474751\Desktop\EU_CP-HA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210543"/>
            <a:ext cx="1178079" cy="11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00474751\Desktop\Danish Emergency Management Agency_Blue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2" y="230017"/>
            <a:ext cx="2648691" cy="6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582E4512-AD98-421A-9EF6-766873CA1C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709" y="6077275"/>
            <a:ext cx="819258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27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59C9505-5745-4BBF-84DD-541D2B6BB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839130"/>
            <a:ext cx="8029574" cy="3673475"/>
          </a:xfrm>
          <a:solidFill>
            <a:schemeClr val="bg1"/>
          </a:solidFill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da-DK" sz="2400" b="1" dirty="0" err="1" smtClean="0"/>
              <a:t>Approaches</a:t>
            </a:r>
            <a:endParaRPr lang="da-DK" sz="2400" b="1" dirty="0" smtClean="0"/>
          </a:p>
          <a:p>
            <a:pPr marL="288000" lvl="1" indent="0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None/>
            </a:pPr>
            <a:endParaRPr lang="da-DK" sz="15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None/>
            </a:pPr>
            <a:r>
              <a:rPr lang="da-DK" sz="1800" dirty="0" smtClean="0"/>
              <a:t>Machine </a:t>
            </a:r>
            <a:r>
              <a:rPr lang="da-DK" sz="1800" dirty="0" err="1" smtClean="0"/>
              <a:t>learning</a:t>
            </a:r>
            <a:r>
              <a:rPr lang="da-DK" sz="1800" dirty="0" smtClean="0"/>
              <a:t>, UCPH </a:t>
            </a:r>
            <a:r>
              <a:rPr lang="da-DK" sz="1800" dirty="0" err="1" smtClean="0"/>
              <a:t>Dept</a:t>
            </a:r>
            <a:r>
              <a:rPr lang="da-DK" sz="1800" dirty="0" smtClean="0"/>
              <a:t>. of Computer Science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a-DK" sz="1500" dirty="0" err="1" smtClean="0"/>
              <a:t>Maximizes</a:t>
            </a:r>
            <a:r>
              <a:rPr lang="da-DK" sz="1500" dirty="0" smtClean="0"/>
              <a:t> </a:t>
            </a:r>
            <a:r>
              <a:rPr lang="da-DK" sz="1500" dirty="0" err="1" smtClean="0"/>
              <a:t>accuracy</a:t>
            </a:r>
            <a:endParaRPr lang="da-DK" sz="1500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a-DK" sz="1500" dirty="0" smtClean="0"/>
              <a:t>Black </a:t>
            </a:r>
            <a:r>
              <a:rPr lang="da-DK" sz="1500" dirty="0" err="1" smtClean="0"/>
              <a:t>box</a:t>
            </a:r>
            <a:endParaRPr lang="da-DK" sz="1500" dirty="0" smtClean="0"/>
          </a:p>
          <a:p>
            <a:pPr marL="576000" lvl="2" indent="0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None/>
            </a:pPr>
            <a:endParaRPr lang="da-DK" sz="15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None/>
            </a:pPr>
            <a:r>
              <a:rPr lang="da-DK" sz="1800" dirty="0" err="1" smtClean="0"/>
              <a:t>Logistic</a:t>
            </a:r>
            <a:r>
              <a:rPr lang="da-DK" sz="1800" dirty="0" smtClean="0"/>
              <a:t> regression, DEMA and UCPH </a:t>
            </a:r>
            <a:r>
              <a:rPr lang="da-DK" sz="1800" dirty="0" err="1" smtClean="0"/>
              <a:t>Dept</a:t>
            </a:r>
            <a:r>
              <a:rPr lang="da-DK" sz="1800" dirty="0" smtClean="0"/>
              <a:t>. of Geoscience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a-DK" sz="1500" dirty="0" smtClean="0"/>
              <a:t>Provides </a:t>
            </a:r>
            <a:r>
              <a:rPr lang="da-DK" sz="1500" dirty="0" err="1" smtClean="0"/>
              <a:t>explanation</a:t>
            </a:r>
            <a:endParaRPr lang="da-DK" sz="1500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a-DK" sz="1500" dirty="0" smtClean="0"/>
              <a:t>White </a:t>
            </a:r>
            <a:r>
              <a:rPr lang="da-DK" sz="1500" dirty="0" err="1" smtClean="0"/>
              <a:t>box</a:t>
            </a:r>
            <a:endParaRPr lang="da-DK" sz="1500" dirty="0" smtClean="0"/>
          </a:p>
        </p:txBody>
      </p:sp>
      <p:sp>
        <p:nvSpPr>
          <p:cNvPr id="33" name="Pladsholder til tekst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2659AEF8-4695-4E79-ACFF-753C7E14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2</a:t>
            </a:r>
          </a:p>
        </p:txBody>
      </p:sp>
      <p:sp>
        <p:nvSpPr>
          <p:cNvPr id="22" name="Date Placeholder 12">
            <a:extLst>
              <a:ext uri="{FF2B5EF4-FFF2-40B4-BE49-F238E27FC236}">
                <a16:creationId xmlns:a16="http://schemas.microsoft.com/office/drawing/2014/main" xmlns="" id="{0B8B5F8F-5DDB-4726-8C55-1CB2CB6C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5669" y="6591194"/>
            <a:ext cx="2241483" cy="108000"/>
          </a:xfrm>
        </p:spPr>
        <p:txBody>
          <a:bodyPr/>
          <a:lstStyle/>
          <a:p>
            <a:r>
              <a:rPr lang="da-DK" sz="1100" dirty="0"/>
              <a:t>2020-11-13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xmlns="" id="{5528DBC3-CD84-4700-8EA9-F2980D3B9F2D}"/>
              </a:ext>
            </a:extLst>
          </p:cNvPr>
          <p:cNvSpPr txBox="1">
            <a:spLocks/>
          </p:cNvSpPr>
          <p:nvPr/>
        </p:nvSpPr>
        <p:spPr>
          <a:xfrm>
            <a:off x="2766378" y="6520103"/>
            <a:ext cx="3611243" cy="16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Center  for Knowledge and Analysis | DEMA</a:t>
            </a:r>
            <a:endParaRPr lang="da-DK" dirty="0"/>
          </a:p>
        </p:txBody>
      </p:sp>
      <p:pic>
        <p:nvPicPr>
          <p:cNvPr id="19" name="Picture 2" descr="C:\Users\00474751\Desktop\Danish Emergency Management Agency_Blu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2" y="230017"/>
            <a:ext cx="2648691" cy="6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00474751\Desktop\EU_CP-HA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210543"/>
            <a:ext cx="1178079" cy="11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582E4512-AD98-421A-9EF6-766873CA1C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709" y="6077275"/>
            <a:ext cx="819258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6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7" name="Objekt 20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6533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8" imgW="355" imgH="359" progId="TCLayout.ActiveDocument.1">
                  <p:embed/>
                </p:oleObj>
              </mc:Choice>
              <mc:Fallback>
                <p:oleObj name="think-cell Slide" r:id="rId48" imgW="355" imgH="35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Verdana"/>
              <a:sym typeface="Verdana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 smtClean="0"/>
              <a:t>   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2659AEF8-4695-4E79-ACFF-753C7E14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xmlns="" id="{5528DBC3-CD84-4700-8EA9-F2980D3B9F2D}"/>
              </a:ext>
            </a:extLst>
          </p:cNvPr>
          <p:cNvSpPr txBox="1">
            <a:spLocks/>
          </p:cNvSpPr>
          <p:nvPr/>
        </p:nvSpPr>
        <p:spPr>
          <a:xfrm>
            <a:off x="2766378" y="6520103"/>
            <a:ext cx="3611243" cy="16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Center  for Knowledge and Analysis | DEMA</a:t>
            </a:r>
            <a:endParaRPr lang="da-DK" dirty="0"/>
          </a:p>
        </p:txBody>
      </p:sp>
      <p:sp>
        <p:nvSpPr>
          <p:cNvPr id="22" name="Date Placeholder 12">
            <a:extLst>
              <a:ext uri="{FF2B5EF4-FFF2-40B4-BE49-F238E27FC236}">
                <a16:creationId xmlns:a16="http://schemas.microsoft.com/office/drawing/2014/main" xmlns="" id="{0B8B5F8F-5DDB-4726-8C55-1CB2CB6C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5669" y="6591194"/>
            <a:ext cx="2241483" cy="108000"/>
          </a:xfrm>
        </p:spPr>
        <p:txBody>
          <a:bodyPr/>
          <a:lstStyle/>
          <a:p>
            <a:r>
              <a:rPr lang="da-DK" sz="1100" dirty="0"/>
              <a:t>2020-11-13</a:t>
            </a:r>
          </a:p>
        </p:txBody>
      </p:sp>
      <p:pic>
        <p:nvPicPr>
          <p:cNvPr id="14" name="Picture 3" descr="C:\Users\00474751\Desktop\EU_CP-HA_EN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210543"/>
            <a:ext cx="1178079" cy="11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00474751\Desktop\Danish Emergency Management Agency_Blue_RGB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2" y="230017"/>
            <a:ext cx="2648691" cy="6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582E4512-AD98-421A-9EF6-766873CA1C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709" y="6077275"/>
            <a:ext cx="819258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847975" y="1555750"/>
            <a:ext cx="1349375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71375E-3877-4AC6-88F0-38357547F37B}" type="datetime'''''''''''''''''''''''''''2''''''''''02''''''''0'''''''">
              <a:rPr lang="da-DK" altLang="en-US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da-DK" b="1" noProof="0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197350" y="1555750"/>
            <a:ext cx="4005263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FA68E6-EE6D-4918-BECC-3DFBDB9B1093}" type="datetime'''''''''''''''''''''2''''02''''''1'''''''''''">
              <a:rPr lang="da-DK" altLang="en-US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da-DK" b="1" noProof="0" dirty="0">
              <a:sym typeface="+mn-lt"/>
            </a:endParaRPr>
          </a:p>
        </p:txBody>
      </p:sp>
      <p:sp>
        <p:nvSpPr>
          <p:cNvPr id="143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47975" y="1831975"/>
            <a:ext cx="1349375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FCC520-6CA4-499D-A1AE-7FFEEA00930C}" type="datetime'''''''''''''''''''''''Q''''''''''''''''4'''''''''''">
              <a:rPr lang="da-DK" altLang="en-US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Q4</a:t>
            </a:fld>
            <a:endParaRPr lang="da-DK" b="1" noProof="0" dirty="0"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197350" y="1831975"/>
            <a:ext cx="1320800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0B29AD-8A3C-4B2A-8A22-9E53C8A67032}" type="datetime'''''''''''''''''Q1'''''''''''''''''''''''''">
              <a:rPr lang="da-DK" altLang="en-US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Q1</a:t>
            </a:fld>
            <a:endParaRPr lang="da-DK" b="1" noProof="0" dirty="0">
              <a:sym typeface="+mn-lt"/>
            </a:endParaRPr>
          </a:p>
        </p:txBody>
      </p:sp>
      <p:sp>
        <p:nvSpPr>
          <p:cNvPr id="145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518149" y="1831975"/>
            <a:ext cx="1335088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73AC36-939E-41AD-9C88-AB39235431CE}" type="datetime'''Q''''''2'''''''''''''''''''">
              <a:rPr lang="da-DK" altLang="en-US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Q2</a:t>
            </a:fld>
            <a:endParaRPr lang="da-DK" b="1" noProof="0" dirty="0">
              <a:sym typeface="+mn-lt"/>
            </a:endParaRPr>
          </a:p>
        </p:txBody>
      </p:sp>
      <p:sp>
        <p:nvSpPr>
          <p:cNvPr id="14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853238" y="1831975"/>
            <a:ext cx="1349375" cy="276225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A1B847-D8DF-40B4-B911-E5C6D4B112D1}" type="datetime'''Q''''''''3'''''''''''''''''''''''''">
              <a:rPr lang="da-DK" altLang="en-US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Q3</a:t>
            </a:fld>
            <a:endParaRPr lang="da-DK" b="1" noProof="0" dirty="0">
              <a:sym typeface="+mn-lt"/>
            </a:endParaRPr>
          </a:p>
        </p:txBody>
      </p:sp>
      <p:cxnSp>
        <p:nvCxnSpPr>
          <p:cNvPr id="2064" name="Lige forbindelse 2063"/>
          <p:cNvCxnSpPr/>
          <p:nvPr>
            <p:custDataLst>
              <p:tags r:id="rId10"/>
            </p:custDataLst>
          </p:nvPr>
        </p:nvCxnSpPr>
        <p:spPr bwMode="auto">
          <a:xfrm>
            <a:off x="531813" y="2108200"/>
            <a:ext cx="0" cy="3055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Lige forbindelse 2072"/>
          <p:cNvCxnSpPr/>
          <p:nvPr>
            <p:custDataLst>
              <p:tags r:id="rId11"/>
            </p:custDataLst>
          </p:nvPr>
        </p:nvCxnSpPr>
        <p:spPr bwMode="auto">
          <a:xfrm>
            <a:off x="4652963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Lige forbindelse 2061"/>
          <p:cNvCxnSpPr/>
          <p:nvPr>
            <p:custDataLst>
              <p:tags r:id="rId12"/>
            </p:custDataLst>
          </p:nvPr>
        </p:nvCxnSpPr>
        <p:spPr bwMode="auto">
          <a:xfrm>
            <a:off x="2847975" y="2108200"/>
            <a:ext cx="0" cy="3055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/>
          <p:cNvCxnSpPr/>
          <p:nvPr>
            <p:custDataLst>
              <p:tags r:id="rId13"/>
            </p:custDataLst>
          </p:nvPr>
        </p:nvCxnSpPr>
        <p:spPr bwMode="auto">
          <a:xfrm>
            <a:off x="7762875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Lige forbindelse 2076"/>
          <p:cNvCxnSpPr/>
          <p:nvPr>
            <p:custDataLst>
              <p:tags r:id="rId14"/>
            </p:custDataLst>
          </p:nvPr>
        </p:nvCxnSpPr>
        <p:spPr bwMode="auto">
          <a:xfrm>
            <a:off x="6413500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Lige forbindelse 2075"/>
          <p:cNvCxnSpPr/>
          <p:nvPr>
            <p:custDataLst>
              <p:tags r:id="rId15"/>
            </p:custDataLst>
          </p:nvPr>
        </p:nvCxnSpPr>
        <p:spPr bwMode="auto">
          <a:xfrm>
            <a:off x="5957888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>
            <p:custDataLst>
              <p:tags r:id="rId16"/>
            </p:custDataLst>
          </p:nvPr>
        </p:nvCxnSpPr>
        <p:spPr bwMode="auto">
          <a:xfrm>
            <a:off x="3743325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Lige forbindelse 2062"/>
          <p:cNvCxnSpPr/>
          <p:nvPr>
            <p:custDataLst>
              <p:tags r:id="rId17"/>
            </p:custDataLst>
          </p:nvPr>
        </p:nvCxnSpPr>
        <p:spPr bwMode="auto">
          <a:xfrm>
            <a:off x="8202613" y="2108200"/>
            <a:ext cx="0" cy="3055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Lige forbindelse 2073"/>
          <p:cNvCxnSpPr/>
          <p:nvPr>
            <p:custDataLst>
              <p:tags r:id="rId18"/>
            </p:custDataLst>
          </p:nvPr>
        </p:nvCxnSpPr>
        <p:spPr bwMode="auto">
          <a:xfrm>
            <a:off x="5062538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Lige forbindelse 2078"/>
          <p:cNvCxnSpPr/>
          <p:nvPr>
            <p:custDataLst>
              <p:tags r:id="rId19"/>
            </p:custDataLst>
          </p:nvPr>
        </p:nvCxnSpPr>
        <p:spPr bwMode="auto">
          <a:xfrm>
            <a:off x="7307263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>
            <p:custDataLst>
              <p:tags r:id="rId20"/>
            </p:custDataLst>
          </p:nvPr>
        </p:nvCxnSpPr>
        <p:spPr bwMode="auto">
          <a:xfrm>
            <a:off x="3302000" y="2108200"/>
            <a:ext cx="0" cy="3055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>
            <p:custDataLst>
              <p:tags r:id="rId21"/>
            </p:custDataLst>
          </p:nvPr>
        </p:nvCxnSpPr>
        <p:spPr bwMode="auto">
          <a:xfrm>
            <a:off x="531813" y="3635375"/>
            <a:ext cx="76708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Lige forbindelse 2065"/>
          <p:cNvCxnSpPr/>
          <p:nvPr>
            <p:custDataLst>
              <p:tags r:id="rId22"/>
            </p:custDataLst>
          </p:nvPr>
        </p:nvCxnSpPr>
        <p:spPr bwMode="auto">
          <a:xfrm>
            <a:off x="531813" y="5164138"/>
            <a:ext cx="767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Lige forbindelse 2089"/>
          <p:cNvCxnSpPr/>
          <p:nvPr>
            <p:custDataLst>
              <p:tags r:id="rId23"/>
            </p:custDataLst>
          </p:nvPr>
        </p:nvCxnSpPr>
        <p:spPr bwMode="auto">
          <a:xfrm>
            <a:off x="4197350" y="2108200"/>
            <a:ext cx="0" cy="32305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Lige forbindelse 2092"/>
          <p:cNvCxnSpPr/>
          <p:nvPr>
            <p:custDataLst>
              <p:tags r:id="rId24"/>
            </p:custDataLst>
          </p:nvPr>
        </p:nvCxnSpPr>
        <p:spPr bwMode="auto">
          <a:xfrm>
            <a:off x="5518150" y="2108200"/>
            <a:ext cx="0" cy="32305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" name="Lige forbindelse 2096"/>
          <p:cNvCxnSpPr/>
          <p:nvPr>
            <p:custDataLst>
              <p:tags r:id="rId25"/>
            </p:custDataLst>
          </p:nvPr>
        </p:nvCxnSpPr>
        <p:spPr bwMode="auto">
          <a:xfrm>
            <a:off x="8202613" y="2108200"/>
            <a:ext cx="0" cy="32305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Lige forbindelse 2094"/>
          <p:cNvCxnSpPr/>
          <p:nvPr>
            <p:custDataLst>
              <p:tags r:id="rId26"/>
            </p:custDataLst>
          </p:nvPr>
        </p:nvCxnSpPr>
        <p:spPr bwMode="auto">
          <a:xfrm>
            <a:off x="6853238" y="2108200"/>
            <a:ext cx="0" cy="32305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Lige forbindelse 2064"/>
          <p:cNvCxnSpPr/>
          <p:nvPr>
            <p:custDataLst>
              <p:tags r:id="rId27"/>
            </p:custDataLst>
          </p:nvPr>
        </p:nvCxnSpPr>
        <p:spPr bwMode="auto">
          <a:xfrm>
            <a:off x="531813" y="2108200"/>
            <a:ext cx="767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Rektangel 2087"/>
          <p:cNvSpPr/>
          <p:nvPr>
            <p:custDataLst>
              <p:tags r:id="rId28"/>
            </p:custDataLst>
          </p:nvPr>
        </p:nvSpPr>
        <p:spPr bwMode="auto">
          <a:xfrm>
            <a:off x="3743325" y="4037013"/>
            <a:ext cx="454025" cy="793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7" name="Rektangel 2086"/>
          <p:cNvSpPr/>
          <p:nvPr>
            <p:custDataLst>
              <p:tags r:id="rId29"/>
            </p:custDataLst>
          </p:nvPr>
        </p:nvSpPr>
        <p:spPr bwMode="auto">
          <a:xfrm>
            <a:off x="4652962" y="4694238"/>
            <a:ext cx="865188" cy="793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6" name="Rektangel 2085"/>
          <p:cNvSpPr/>
          <p:nvPr>
            <p:custDataLst>
              <p:tags r:id="rId30"/>
            </p:custDataLst>
          </p:nvPr>
        </p:nvSpPr>
        <p:spPr bwMode="gray">
          <a:xfrm>
            <a:off x="5518150" y="4694238"/>
            <a:ext cx="2679700" cy="7937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5" name="Rektangel 2084"/>
          <p:cNvSpPr/>
          <p:nvPr>
            <p:custDataLst>
              <p:tags r:id="rId31"/>
            </p:custDataLst>
          </p:nvPr>
        </p:nvSpPr>
        <p:spPr bwMode="gray">
          <a:xfrm>
            <a:off x="4197349" y="4037013"/>
            <a:ext cx="2655888" cy="7937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3" name="Rektangel 2082"/>
          <p:cNvSpPr/>
          <p:nvPr>
            <p:custDataLst>
              <p:tags r:id="rId32"/>
            </p:custDataLst>
          </p:nvPr>
        </p:nvSpPr>
        <p:spPr bwMode="gray">
          <a:xfrm>
            <a:off x="2852738" y="2508250"/>
            <a:ext cx="5345113" cy="7937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4" name="Rektangel 2083"/>
          <p:cNvSpPr/>
          <p:nvPr>
            <p:custDataLst>
              <p:tags r:id="rId33"/>
            </p:custDataLst>
          </p:nvPr>
        </p:nvSpPr>
        <p:spPr bwMode="gray">
          <a:xfrm>
            <a:off x="2852738" y="3165475"/>
            <a:ext cx="1344613" cy="7937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96" name="Ligebenet trekant 2095"/>
          <p:cNvSpPr/>
          <p:nvPr>
            <p:custDataLst>
              <p:tags r:id="rId34"/>
            </p:custDataLst>
          </p:nvPr>
        </p:nvSpPr>
        <p:spPr bwMode="gray">
          <a:xfrm>
            <a:off x="8145463" y="5281613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94" name="Ligebenet trekant 2093"/>
          <p:cNvSpPr/>
          <p:nvPr>
            <p:custDataLst>
              <p:tags r:id="rId35"/>
            </p:custDataLst>
          </p:nvPr>
        </p:nvSpPr>
        <p:spPr bwMode="gray">
          <a:xfrm>
            <a:off x="6796088" y="5281613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92" name="Ligebenet trekant 2091"/>
          <p:cNvSpPr/>
          <p:nvPr>
            <p:custDataLst>
              <p:tags r:id="rId36"/>
            </p:custDataLst>
          </p:nvPr>
        </p:nvSpPr>
        <p:spPr bwMode="gray">
          <a:xfrm>
            <a:off x="5461000" y="5281613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089" name="Ligebenet trekant 2088"/>
          <p:cNvSpPr/>
          <p:nvPr>
            <p:custDataLst>
              <p:tags r:id="rId37"/>
            </p:custDataLst>
          </p:nvPr>
        </p:nvSpPr>
        <p:spPr bwMode="gray">
          <a:xfrm>
            <a:off x="4140200" y="5281613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92137" y="3957638"/>
            <a:ext cx="1709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noProof="0" dirty="0" smtClean="0">
                <a:sym typeface="+mn-lt"/>
              </a:rPr>
              <a:t>UCPH | WP3: </a:t>
            </a:r>
            <a:r>
              <a:rPr lang="da-DK" noProof="0" dirty="0" err="1" smtClean="0">
                <a:sym typeface="+mn-lt"/>
              </a:rPr>
              <a:t>Mapping</a:t>
            </a:r>
            <a:endParaRPr lang="da-DK" noProof="0" dirty="0">
              <a:sym typeface="+mn-lt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92138" y="4614863"/>
            <a:ext cx="2165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noProof="0" dirty="0" smtClean="0">
                <a:sym typeface="+mn-lt"/>
              </a:rPr>
              <a:t>DEMA | WP4: </a:t>
            </a:r>
            <a:r>
              <a:rPr lang="da-DK" noProof="0" dirty="0" err="1" smtClean="0">
                <a:sym typeface="+mn-lt"/>
              </a:rPr>
              <a:t>Dissemination</a:t>
            </a:r>
            <a:endParaRPr lang="da-DK" noProof="0" dirty="0" smtClean="0">
              <a:sym typeface="+mn-lt"/>
            </a:endParaRPr>
          </a:p>
        </p:txBody>
      </p:sp>
      <p:sp useBgFill="1">
        <p:nvSpPr>
          <p:cNvPr id="159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745413" y="5418138"/>
            <a:ext cx="914400" cy="4572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 err="1" smtClean="0"/>
              <a:t>Launch</a:t>
            </a:r>
            <a:endParaRPr lang="da-DK" altLang="en-US" dirty="0" smtClean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B018-0324-4D9D-BBD3-6854D7C71711}" type="datetime'''3''''''0''''''''''''''-0''''''9''''''-2021'''''''''''''''''">
              <a:rPr lang="da-DK" altLang="en-US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30-09-2021</a:t>
            </a:fld>
            <a:endParaRPr lang="da-DK" noProof="0" dirty="0">
              <a:sym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92138" y="1855788"/>
            <a:ext cx="64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b="1" dirty="0" smtClean="0">
                <a:sym typeface="+mn-lt"/>
              </a:rPr>
              <a:t>Activity</a:t>
            </a:r>
            <a:endParaRPr lang="da-DK" b="1" noProof="0" dirty="0">
              <a:sym typeface="+mn-lt"/>
            </a:endParaRPr>
          </a:p>
        </p:txBody>
      </p:sp>
      <p:sp useBgFill="1">
        <p:nvSpPr>
          <p:cNvPr id="148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630613" y="5418138"/>
            <a:ext cx="1133475" cy="4572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 smtClean="0"/>
              <a:t>Data set </a:t>
            </a:r>
            <a:r>
              <a:rPr lang="da-DK" altLang="en-US" dirty="0" err="1" smtClean="0"/>
              <a:t>ready</a:t>
            </a:r>
            <a:endParaRPr lang="da-DK" altLang="en-US" dirty="0" smtClean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665030-1483-4866-B1B8-F12207F59CCE}" type="datetime'''''0''''''1-''''0''''''''1''-''''''''''''''20''''2''''1'">
              <a:rPr lang="da-DK" altLang="en-US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01-01-2021</a:t>
            </a:fld>
            <a:endParaRPr lang="da-DK" noProof="0" dirty="0">
              <a:sym typeface="+mn-lt"/>
            </a:endParaRPr>
          </a:p>
        </p:txBody>
      </p:sp>
      <p:sp useBgFill="1">
        <p:nvSpPr>
          <p:cNvPr id="156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254750" y="5418138"/>
            <a:ext cx="1198563" cy="4572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 smtClean="0"/>
              <a:t>Model </a:t>
            </a:r>
            <a:r>
              <a:rPr lang="da-DK" altLang="en-US" dirty="0" err="1" smtClean="0"/>
              <a:t>complete</a:t>
            </a:r>
            <a:endParaRPr lang="da-DK" altLang="en-US" dirty="0" smtClean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256FC-BBF5-4D2D-B0CA-FBDEA5F1377A}" type="datetime'''''01''-0''''''''''''''''''''7-''''''''''''2''''''0''21'''''">
              <a:rPr lang="da-DK" altLang="en-US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01-07-2021</a:t>
            </a:fld>
            <a:endParaRPr lang="da-DK" noProof="0" dirty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92138" y="3086100"/>
            <a:ext cx="21955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 smtClean="0">
                <a:sym typeface="+mn-lt"/>
              </a:rPr>
              <a:t>UCPH | WP2: Data </a:t>
            </a:r>
            <a:r>
              <a:rPr lang="da-DK" altLang="en-US" dirty="0" err="1" smtClean="0">
                <a:sym typeface="+mn-lt"/>
              </a:rPr>
              <a:t>collection</a:t>
            </a:r>
            <a:endParaRPr lang="da-DK" altLang="en-US" dirty="0" smtClean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92138" y="2428875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 smtClean="0">
                <a:sym typeface="+mn-lt"/>
              </a:rPr>
              <a:t>DEMA | WP1: Management </a:t>
            </a:r>
            <a:endParaRPr lang="da-DK" noProof="0" dirty="0">
              <a:sym typeface="+mn-lt"/>
            </a:endParaRPr>
          </a:p>
        </p:txBody>
      </p:sp>
      <p:sp useBgFill="1">
        <p:nvSpPr>
          <p:cNvPr id="153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4949825" y="5418138"/>
            <a:ext cx="1136650" cy="4572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dirty="0"/>
              <a:t>U</a:t>
            </a:r>
            <a:r>
              <a:rPr lang="da-DK" altLang="en-US" dirty="0" smtClean="0"/>
              <a:t>ser workshop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657CFB-74E8-4D78-A0E4-B31E23EC36C1}" type="datetime'''01''-''''''''0''''''4''''''-2''''''0''''''2''''''''''1'">
              <a:rPr lang="da-DK" altLang="en-US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01-04-2021</a:t>
            </a:fld>
            <a:endParaRPr lang="da-DK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46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E6ZOJvDbABO0F_Be.e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pbjca5DaP7Pw3D9qdT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VnlSJm5w1fS3KXaHUq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fpvJrxFPFsUDWNoZVIh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PaPL6QZLmWNPSnNoUg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EFJULWJ7B6MRnibeWFR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dm7Axvoudae34PqLHy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4SwgysXd0.hhne.jYk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KqplGRKZekCThEc7Fc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qLQ0ijthMN_6iH7S.W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oNE9OxiHEfJFODTqao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hXEQ9ATWZdwAgJeODT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iO7FO9vVEgeWvpSFLe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a4K_DfRwsahRircAO3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M5U6clUI_7c7hJeFdtI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y_lYm1r2s5B8LbZQW0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HnETKjZ.2_VKauymGO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65TOJgSAq6DSqwX8nu0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Hs8b5Afei1dagpLk7u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AOqBgidc9p_wEd4ldG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Kt1Arf9x5x1vIRJONOr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5qI.EC1O8Ihz6i2u.z7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Qtf5mTYwUXcqOCqJpT7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8Ub2BvReI6FrdaPbY1M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DzY7qi0uMrNqaF_HRf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.KXQJW77eOJuGGdBSjV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I_4c8gW3xF28LkKVKB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HZLEmHTlHbHOuzJj4l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5vOP8eew5Ir7ECjPCNk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cPm2a1fh2fTNKtbqQD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ueEfh3KXkk5H0184zD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k6Pi.TEGh1vC8e.lp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VCGyp7DTltm3jF7Qyw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8ll6iNgSxQ35U0uTEmo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ShONKTyxE7BsffLN27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Vy4hQqJS_4s2l9gAW7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BN1JsYlOmgswyw9eCb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p_TRCPAP5hAsIMOqx2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QVoklwk9RUnORts3LX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MFq_vDKQ1VIQNNRn6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e9jdF4r9vPut8.0ln.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0zxhDAk5NM7DzP4Je3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GFd9Ic99cFRnVQkC98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SOl.lYHeE3w.yhmQ8_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vcnjKiHVSe5iEVEXIPmw"/>
</p:tagLst>
</file>

<file path=ppt/theme/theme1.xml><?xml version="1.0" encoding="utf-8"?>
<a:theme xmlns:a="http://schemas.openxmlformats.org/drawingml/2006/main" name="Powerpoint-Beredskabsstyrelsen-Birkeroed-Office-2010">
  <a:themeElements>
    <a:clrScheme name="BRS">
      <a:dk1>
        <a:sysClr val="windowText" lastClr="000000"/>
      </a:dk1>
      <a:lt1>
        <a:sysClr val="window" lastClr="FFFFFF"/>
      </a:lt1>
      <a:dk2>
        <a:srgbClr val="002855"/>
      </a:dk2>
      <a:lt2>
        <a:srgbClr val="F5821E"/>
      </a:lt2>
      <a:accent1>
        <a:srgbClr val="597E50"/>
      </a:accent1>
      <a:accent2>
        <a:srgbClr val="489FD8"/>
      </a:accent2>
      <a:accent3>
        <a:srgbClr val="3F5C59"/>
      </a:accent3>
      <a:accent4>
        <a:srgbClr val="C8102E"/>
      </a:accent4>
      <a:accent5>
        <a:srgbClr val="8D1B3D"/>
      </a:accent5>
      <a:accent6>
        <a:srgbClr val="000000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5C0D8F3C-6447-0A43-B4DE-9C30410A9764}" vid="{6EFC1ABC-5D73-404E-B799-81DE3FCDFA4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131E3C33B8A240AB35715019947DC2" ma:contentTypeVersion="1" ma:contentTypeDescription="Opret et nyt dokument." ma:contentTypeScope="" ma:versionID="cf683384c9073a24c236fa672fcaf5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771c543922ac300dcdb45e1d95f22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7BED3-E303-4C94-A47D-B20C876E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65B3D-0059-42F5-B59F-557E9A58F24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41E1B7-067D-4227-A261-659CABE70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147</Words>
  <Application>Microsoft Office PowerPoint</Application>
  <PresentationFormat>Skærmshow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6" baseType="lpstr">
      <vt:lpstr>Powerpoint-Beredskabsstyrelsen-Birkeroed-Office-2010</vt:lpstr>
      <vt:lpstr>think-cell Slide</vt:lpstr>
      <vt:lpstr>Aid to Prioritize Fire Prevention Efforts</vt:lpstr>
      <vt:lpstr>PowerPoint-præsentation</vt:lpstr>
      <vt:lpstr>PowerPoint-præsentation</vt:lpstr>
      <vt:lpstr>PowerPoint-præsentation</vt:lpstr>
    </vt:vector>
  </TitlesOfParts>
  <Company>Forsvarets koncernfælles Informatiktjeneste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BRS-KOM-12 Krummes, Karsten</dc:creator>
  <cp:lastModifiedBy>BRS-RJE Jenle, Rasmus Ploug</cp:lastModifiedBy>
  <cp:revision>70</cp:revision>
  <dcterms:created xsi:type="dcterms:W3CDTF">2018-02-09T11:48:56Z</dcterms:created>
  <dcterms:modified xsi:type="dcterms:W3CDTF">2020-11-12T10:28:24Z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0x010100B3131E3C33B8A240AB35715019947DC2</vt:lpwstr>
  </property>
  <property fmtid="{D5CDD505-2E9C-101B-9397-08002B2CF9AE}" pid="4" name="TitusGUID">
    <vt:lpwstr>60643459-ebd4-4716-9917-7bec3e5a936b</vt:lpwstr>
  </property>
  <property fmtid="{D5CDD505-2E9C-101B-9397-08002B2CF9AE}" pid="5" name="Klassifikation">
    <vt:lpwstr>IKKE KLASSIFICERET</vt:lpwstr>
  </property>
  <property fmtid="{D5CDD505-2E9C-101B-9397-08002B2CF9AE}" pid="6" name="Maerkning">
    <vt:lpwstr/>
  </property>
</Properties>
</file>