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2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4"/>
    <p:sldMasterId id="2147483773" r:id="rId5"/>
    <p:sldMasterId id="2147483685" r:id="rId6"/>
  </p:sldMasterIdLst>
  <p:notesMasterIdLst>
    <p:notesMasterId r:id="rId14"/>
  </p:notesMasterIdLst>
  <p:handoutMasterIdLst>
    <p:handoutMasterId r:id="rId15"/>
  </p:handoutMasterIdLst>
  <p:sldIdLst>
    <p:sldId id="1800" r:id="rId7"/>
    <p:sldId id="1801" r:id="rId8"/>
    <p:sldId id="1802" r:id="rId9"/>
    <p:sldId id="1759" r:id="rId10"/>
    <p:sldId id="1795" r:id="rId11"/>
    <p:sldId id="1803" r:id="rId12"/>
    <p:sldId id="179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 Slides" id="{E88E307D-5F15-468F-B88A-40A5EF25364D}">
          <p14:sldIdLst>
            <p14:sldId id="1800"/>
            <p14:sldId id="1801"/>
            <p14:sldId id="1802"/>
            <p14:sldId id="1759"/>
            <p14:sldId id="1795"/>
            <p14:sldId id="1803"/>
            <p14:sldId id="179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dman, Andrew" initials="WA" lastIdx="1" clrIdx="0">
    <p:extLst>
      <p:ext uri="{19B8F6BF-5375-455C-9EA6-DF929625EA0E}">
        <p15:presenceInfo xmlns:p15="http://schemas.microsoft.com/office/powerpoint/2012/main" userId="S::Andrew.Wedman@stantec.com::a4500bbe-6dea-4781-b385-e92dbec2d2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699"/>
    <a:srgbClr val="ED7000"/>
    <a:srgbClr val="F29440"/>
    <a:srgbClr val="D8D6D6"/>
    <a:srgbClr val="A4A09F"/>
    <a:srgbClr val="65605F"/>
    <a:srgbClr val="413E3D"/>
    <a:srgbClr val="FFFFFF"/>
    <a:srgbClr val="222222"/>
    <a:srgbClr val="FFE2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08" autoAdjust="0"/>
    <p:restoredTop sz="80455" autoAdjust="0"/>
  </p:normalViewPr>
  <p:slideViewPr>
    <p:cSldViewPr snapToGrid="0">
      <p:cViewPr varScale="1">
        <p:scale>
          <a:sx n="69" d="100"/>
          <a:sy n="69" d="100"/>
        </p:scale>
        <p:origin x="684" y="44"/>
      </p:cViewPr>
      <p:guideLst/>
    </p:cSldViewPr>
  </p:slideViewPr>
  <p:outlineViewPr>
    <p:cViewPr>
      <p:scale>
        <a:sx n="33" d="100"/>
        <a:sy n="33" d="100"/>
      </p:scale>
      <p:origin x="0" y="-473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08"/>
    </p:cViewPr>
  </p:sorterViewPr>
  <p:notesViewPr>
    <p:cSldViewPr snapToGrid="0" showGuides="1">
      <p:cViewPr varScale="1">
        <p:scale>
          <a:sx n="100" d="100"/>
          <a:sy n="100" d="100"/>
        </p:scale>
        <p:origin x="2616" y="72"/>
      </p:cViewPr>
      <p:guideLst/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51621-690C-4A3F-89DF-A63F9F011564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FFA5A-5B3A-4636-8971-52344041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36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7A200-BCBE-4E38-8F30-4AEB6F9D0565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5C21F-68E8-4A22-BBF5-9CD63F183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38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75C21F-68E8-4A22-BBF5-9CD63F183B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01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gif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C5C28086-ABFC-40E4-B6FB-CEBE58CE53CA}"/>
              </a:ext>
            </a:extLst>
          </p:cNvPr>
          <p:cNvSpPr txBox="1">
            <a:spLocks/>
          </p:cNvSpPr>
          <p:nvPr userDrawn="1"/>
        </p:nvSpPr>
        <p:spPr>
          <a:xfrm>
            <a:off x="152403" y="6400800"/>
            <a:ext cx="304798" cy="304800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6858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00" kern="12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08CBEDC-41B7-42D5-9B71-14CBC1D618C0}" type="slidenum">
              <a:rPr lang="en-US" sz="900" b="1" smtClean="0">
                <a:solidFill>
                  <a:srgbClr val="222222"/>
                </a:solidFill>
              </a:rPr>
              <a:pPr algn="ctr"/>
              <a:t>‹#›</a:t>
            </a:fld>
            <a:endParaRPr lang="en-US" sz="900" b="1" dirty="0">
              <a:solidFill>
                <a:srgbClr val="222222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00352-836A-4D07-8EAC-EC98137D28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CFA843C-9AF1-40E9-8C1F-120CEE00EE2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C2D6AD-F037-4C8E-8F34-CA954A2C0C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0473" y="518323"/>
            <a:ext cx="218699" cy="20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F93A59C-AC2D-4907-ACBB-7541814B5B5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6529" y="6025617"/>
            <a:ext cx="486585" cy="47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81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At A Glance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4819F9F-529B-4688-96BD-B28728F58AC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1" y="0"/>
            <a:ext cx="11582399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0DD7165C-64AE-49F1-BBB7-91279DC8F66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48725" y="0"/>
            <a:ext cx="2581275" cy="6858000"/>
          </a:xfrm>
          <a:solidFill>
            <a:schemeClr val="bg1"/>
          </a:solidFill>
        </p:spPr>
        <p:txBody>
          <a:bodyPr lIns="182880" tIns="91440" rIns="91440" bIns="91440" anchor="ctr"/>
          <a:lstStyle>
            <a:lvl1pPr>
              <a:lnSpc>
                <a:spcPct val="150000"/>
              </a:lnSpc>
              <a:spcBef>
                <a:spcPts val="0"/>
              </a:spcBef>
              <a:defRPr sz="3200" b="0">
                <a:solidFill>
                  <a:schemeClr val="tx1"/>
                </a:solidFill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01</a:t>
            </a:r>
          </a:p>
          <a:p>
            <a:pPr lvl="0"/>
            <a:r>
              <a:rPr lang="en-US" dirty="0"/>
              <a:t>02</a:t>
            </a:r>
          </a:p>
          <a:p>
            <a:pPr lvl="0"/>
            <a:r>
              <a:rPr lang="en-US" dirty="0"/>
              <a:t>03</a:t>
            </a:r>
          </a:p>
          <a:p>
            <a:pPr lvl="0"/>
            <a:r>
              <a:rPr lang="en-US" dirty="0"/>
              <a:t>04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2B1008-F862-49B2-A023-0624330D7720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79A7F9-2D75-471F-BA23-A01C65B8881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87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At A Glance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1283C145-F66F-43A3-8BC0-5DC8B711AC1C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09600" y="0"/>
            <a:ext cx="8086725" cy="6858000"/>
          </a:xfrm>
        </p:spPr>
        <p:txBody>
          <a:bodyPr/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55241A35-7BE1-46DC-B173-FA928A6C20B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153525" y="2819391"/>
            <a:ext cx="2581275" cy="65722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200" b="1"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02</a:t>
            </a:r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6E76E35B-45D4-4740-BC9A-A507ABC08A0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153525" y="3616316"/>
            <a:ext cx="2581275" cy="1031893"/>
          </a:xfrm>
        </p:spPr>
        <p:txBody>
          <a:bodyPr lIns="0" tIns="0" rIns="0" bIns="0"/>
          <a:lstStyle>
            <a:lvl1pPr>
              <a:defRPr sz="1200" i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4B6CD1C4-38E7-4B97-A027-97E0DD5CB27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153525" y="4876782"/>
            <a:ext cx="2581275" cy="65722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200" b="1"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03</a:t>
            </a:r>
          </a:p>
        </p:txBody>
      </p:sp>
      <p:sp>
        <p:nvSpPr>
          <p:cNvPr id="27" name="Text Placeholder 5">
            <a:extLst>
              <a:ext uri="{FF2B5EF4-FFF2-40B4-BE49-F238E27FC236}">
                <a16:creationId xmlns:a16="http://schemas.microsoft.com/office/drawing/2014/main" id="{5B92C89F-6BA2-4F4E-B767-F2E9ACAAB9F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9153525" y="5673707"/>
            <a:ext cx="2581275" cy="1031893"/>
          </a:xfrm>
        </p:spPr>
        <p:txBody>
          <a:bodyPr lIns="0" tIns="0" rIns="0" bIns="0"/>
          <a:lstStyle>
            <a:lvl1pPr>
              <a:defRPr sz="1200" i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Text Placeholder 8">
            <a:extLst>
              <a:ext uri="{FF2B5EF4-FFF2-40B4-BE49-F238E27FC236}">
                <a16:creationId xmlns:a16="http://schemas.microsoft.com/office/drawing/2014/main" id="{A1E03138-F0A8-47AD-AA18-923636430F4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153525" y="762000"/>
            <a:ext cx="2581275" cy="65722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200" b="1"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343E449B-D6ED-49BF-BAED-E6DF822E20D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153525" y="1558925"/>
            <a:ext cx="2581275" cy="1031893"/>
          </a:xfrm>
        </p:spPr>
        <p:txBody>
          <a:bodyPr lIns="0" tIns="0" rIns="0" bIns="0"/>
          <a:lstStyle>
            <a:lvl1pPr>
              <a:defRPr sz="1200" i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5E4355-00E3-4D69-A536-99214F1D591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14BD2B6-0852-4C8C-A754-0CF35E87D41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341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Factoid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F7799139-4D90-4D40-9D43-237DFBA917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48401" y="457221"/>
            <a:ext cx="4876800" cy="5943579"/>
          </a:xfrm>
        </p:spPr>
        <p:txBody>
          <a:bodyPr lIns="0" tIns="0" rIns="0" bIns="0" anchor="ctr"/>
          <a:lstStyle>
            <a:lvl1pPr>
              <a:spcBef>
                <a:spcPts val="0"/>
              </a:spcBef>
              <a:defRPr sz="2400" b="0">
                <a:solidFill>
                  <a:srgbClr val="222222"/>
                </a:solidFill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AC7BEB31-FAAD-4621-A6ED-578C41B8FC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457200"/>
            <a:ext cx="4876800" cy="5943579"/>
          </a:xfrm>
        </p:spPr>
        <p:txBody>
          <a:bodyPr lIns="0" tIns="0" rIns="0" bIns="0" anchor="ctr"/>
          <a:lstStyle>
            <a:lvl1pPr algn="r">
              <a:spcBef>
                <a:spcPts val="0"/>
              </a:spcBef>
              <a:defRPr sz="8800" b="1">
                <a:solidFill>
                  <a:srgbClr val="ED7000"/>
                </a:solidFill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XX%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0C4A1E-B8BC-4E53-BDA5-F90CFE13898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619BCD-6BBA-4F4D-AF7C-5DD23D0BAC2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928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ext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F7799139-4D90-4D40-9D43-237DFBA917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66800" y="1066800"/>
            <a:ext cx="10668000" cy="609600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600" b="1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5562EC-2232-4819-8DD7-E4FFD4016C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800" y="2085975"/>
            <a:ext cx="10668000" cy="4314825"/>
          </a:xfrm>
        </p:spPr>
        <p:txBody>
          <a:bodyPr lIns="0" tIns="0" rIns="0" bIns="0" numCol="2" spcCol="457200"/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69DE3-885B-4988-A4AE-0810047E6D2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51FD000-44CB-4C70-88F0-27F6998D14D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418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ext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F7799139-4D90-4D40-9D43-237DFBA917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66800" y="1066799"/>
            <a:ext cx="4876797" cy="111442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600" b="1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5562EC-2232-4819-8DD7-E4FFD4016C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800" y="2390775"/>
            <a:ext cx="4876797" cy="4010025"/>
          </a:xfrm>
        </p:spPr>
        <p:txBody>
          <a:bodyPr lIns="0" tIns="0" rIns="0" bIns="0" numCol="1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9EFA38E-68F0-4EE2-B90E-F183913FB5A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286625" y="0"/>
            <a:ext cx="4905375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BB57F80B-1BEA-4D24-8BD8-BFB0D7BBA9C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BF241C-FABF-4E88-9439-D1E01369A5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568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ext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F7799139-4D90-4D40-9D43-237DFBA917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48403" y="1066799"/>
            <a:ext cx="4876797" cy="111442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600" b="1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5562EC-2232-4819-8DD7-E4FFD4016C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8403" y="2390775"/>
            <a:ext cx="4876797" cy="4010025"/>
          </a:xfrm>
        </p:spPr>
        <p:txBody>
          <a:bodyPr lIns="0" tIns="0" rIns="0" bIns="0" numCol="1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9EFA38E-68F0-4EE2-B90E-F183913FB5A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62000" y="0"/>
            <a:ext cx="48768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BB57F80B-1BEA-4D24-8BD8-BFB0D7BBA9C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4B178FE-9EB5-4C45-93CD-C8E41A02CD4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726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ext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F7799139-4D90-4D40-9D43-237DFBA917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66800" y="457221"/>
            <a:ext cx="10668000" cy="5943579"/>
          </a:xfrm>
        </p:spPr>
        <p:txBody>
          <a:bodyPr lIns="0" tIns="0" rIns="0" bIns="0" anchor="ctr"/>
          <a:lstStyle>
            <a:lvl1pPr>
              <a:spcBef>
                <a:spcPts val="0"/>
              </a:spcBef>
              <a:defRPr sz="3200" b="1"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A187BA-575A-42C6-9A3E-12CDFAD5D6A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22FA11-2410-427F-BA0C-8F691781AF9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047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Map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07BC85-BCA8-48A9-9C61-F757CC89CF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66802" y="1066799"/>
            <a:ext cx="2400298" cy="111442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600" b="1">
                <a:solidFill>
                  <a:srgbClr val="222222"/>
                </a:solidFill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598931F-1778-40A5-943E-89FED8E3C8D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802" y="2390775"/>
            <a:ext cx="2400298" cy="4010025"/>
          </a:xfrm>
        </p:spPr>
        <p:txBody>
          <a:bodyPr lIns="0" tIns="0" rIns="0" bIns="0" numCol="1"/>
          <a:lstStyle>
            <a:lvl1pPr marL="0" indent="0">
              <a:buFont typeface="Arial" panose="020B0604020202020204" pitchFamily="34" charset="0"/>
              <a:buNone/>
              <a:defRPr>
                <a:solidFill>
                  <a:srgbClr val="22222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86F04-40D2-4812-BE8C-5F87CDD7169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7AC9A8-BBDE-4642-83E6-CD2868383FA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317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Org Chart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12E4F1-40FA-46C4-8CF8-E3993AE589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D1A8805-85C0-419F-8146-534A8492138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06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Chart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39" name="Text Placeholder 8">
            <a:extLst>
              <a:ext uri="{FF2B5EF4-FFF2-40B4-BE49-F238E27FC236}">
                <a16:creationId xmlns:a16="http://schemas.microsoft.com/office/drawing/2014/main" id="{94954C96-CD26-45E1-AB51-FA362BC4E7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66800" y="1066800"/>
            <a:ext cx="10668000" cy="609600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600" b="1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A93DC6EC-5433-428C-90B8-DCD481920761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1066800" y="1914525"/>
            <a:ext cx="10668000" cy="4486275"/>
          </a:xfrm>
        </p:spPr>
        <p:txBody>
          <a:bodyPr lIns="0" tIns="0" rIns="0" bIns="0"/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85D95-6EF2-4D31-BF7E-60A5D7A2DC2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1E853A0-AD93-4508-9C9F-E3C713FB434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55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80AA10C-2C1D-4B6A-8EAD-4749F012CF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" y="0"/>
            <a:ext cx="11582400" cy="45942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9F70C79-637F-4760-ACDB-43C1899E09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66800" y="4733925"/>
            <a:ext cx="10668000" cy="1381125"/>
          </a:xfrm>
        </p:spPr>
        <p:txBody>
          <a:bodyPr lIns="0" tIns="0" rIns="0" bIns="0"/>
          <a:lstStyle>
            <a:lvl1pPr>
              <a:lnSpc>
                <a:spcPts val="5000"/>
              </a:lnSpc>
              <a:spcBef>
                <a:spcPts val="0"/>
              </a:spcBef>
              <a:defRPr sz="4800" b="1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FD89A1D-CE28-4061-8F9C-97943D1C425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66800" y="6210300"/>
            <a:ext cx="10668000" cy="190500"/>
          </a:xfrm>
        </p:spPr>
        <p:txBody>
          <a:bodyPr lIns="0" tIns="0" rIns="0" bIns="0"/>
          <a:lstStyle>
            <a:lvl1pPr>
              <a:defRPr sz="1400" i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A42F083-DAFC-45B5-B5F3-A99367970BA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B493B22-F335-46A0-A56F-9AA43BA4884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8456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Schedul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07BC85-BCA8-48A9-9C61-F757CC89CF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6801" y="1066799"/>
            <a:ext cx="3476621" cy="111442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000" b="1">
                <a:solidFill>
                  <a:srgbClr val="222222"/>
                </a:solidFill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Schedule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598931F-1778-40A5-943E-89FED8E3C8D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801" y="2390775"/>
            <a:ext cx="3476621" cy="4010025"/>
          </a:xfrm>
        </p:spPr>
        <p:txBody>
          <a:bodyPr lIns="0" tIns="0" rIns="0" bIns="0" numCol="1"/>
          <a:lstStyle>
            <a:lvl1pPr marL="0" indent="0">
              <a:buFont typeface="Arial" panose="020B0604020202020204" pitchFamily="34" charset="0"/>
              <a:buNone/>
              <a:defRPr>
                <a:solidFill>
                  <a:srgbClr val="22222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882203-55C3-463F-8DDB-4AF4C6668DD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669F20B-4182-4FE0-BE83-9B844ADA480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0453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Schedul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C5C28086-ABFC-40E4-B6FB-CEBE58CE53CA}"/>
              </a:ext>
            </a:extLst>
          </p:cNvPr>
          <p:cNvSpPr txBox="1">
            <a:spLocks/>
          </p:cNvSpPr>
          <p:nvPr userDrawn="1"/>
        </p:nvSpPr>
        <p:spPr>
          <a:xfrm>
            <a:off x="152403" y="6400800"/>
            <a:ext cx="304798" cy="304800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6858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00" kern="12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08CBEDC-41B7-42D5-9B71-14CBC1D618C0}" type="slidenum">
              <a:rPr lang="en-US" sz="900" b="1" smtClean="0">
                <a:solidFill>
                  <a:srgbClr val="222222"/>
                </a:solidFill>
              </a:rPr>
              <a:pPr algn="ctr"/>
              <a:t>‹#›</a:t>
            </a:fld>
            <a:endParaRPr lang="en-US" sz="900" b="1" dirty="0">
              <a:solidFill>
                <a:srgbClr val="222222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92DBF7-A746-4B96-846B-DEB58020049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5BB9557-7C4A-4C81-A950-E387D089F0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Schedule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A3B2AC3-9028-4744-8752-B9CA7E6FB57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615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hoto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B019D7B-3971-4656-811A-FF9CC56988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" y="0"/>
            <a:ext cx="11582400" cy="6858000"/>
          </a:xfrm>
          <a:solidFill>
            <a:srgbClr val="222222">
              <a:alpha val="35000"/>
            </a:srgbClr>
          </a:solidFill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CC0CC8-190B-42B9-8C91-C739CB8C4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B0CBD-AC8B-4B4E-8B50-573FB718462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7576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Project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07BC85-BCA8-48A9-9C61-F757CC89CF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762000"/>
            <a:ext cx="2090203" cy="1628775"/>
          </a:xfrm>
        </p:spPr>
        <p:txBody>
          <a:bodyPr lIns="155448" tIns="274320" rIns="182880" bIns="182880"/>
          <a:lstStyle>
            <a:lvl1pPr>
              <a:spcBef>
                <a:spcPts val="0"/>
              </a:spcBef>
              <a:defRPr sz="2000" b="1">
                <a:solidFill>
                  <a:srgbClr val="222222"/>
                </a:solidFill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Project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B24AE9-E60C-4073-A842-C5D0C59EDC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" y="2390776"/>
            <a:ext cx="2090737" cy="3837908"/>
          </a:xfrm>
        </p:spPr>
        <p:txBody>
          <a:bodyPr lIns="155448" tIns="182880" rIns="182880" bIns="182880"/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AC800FF-EC2A-43CB-ADBE-983ACDAFF8E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04156" y="0"/>
            <a:ext cx="9487844" cy="6858000"/>
          </a:xfrm>
        </p:spPr>
        <p:txBody>
          <a:bodyPr/>
          <a:lstStyle/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621B87B-E455-4A22-81E9-B581A99A95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737" t="16737" r="16737" b="16737"/>
          <a:stretch/>
        </p:blipFill>
        <p:spPr>
          <a:xfrm>
            <a:off x="711386" y="6219824"/>
            <a:ext cx="277350" cy="276888"/>
          </a:xfrm>
          <a:prstGeom prst="rect">
            <a:avLst/>
          </a:prstGeom>
        </p:spPr>
      </p:pic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2E733631-85D7-459E-AD58-A7D18F4455C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862D28AA-A2B6-47A8-B3E7-63D1CF7C53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66800" y="6228683"/>
            <a:ext cx="1633001" cy="276889"/>
          </a:xfrm>
        </p:spPr>
        <p:txBody>
          <a:bodyPr lIns="0" tIns="0" rIns="0" bIns="0" anchor="ctr"/>
          <a:lstStyle>
            <a:lvl1pPr>
              <a:spcBef>
                <a:spcPts val="0"/>
              </a:spcBef>
              <a:defRPr sz="9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City, State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6D3E1B8B-E191-41F3-A3E3-30BB6A56881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3266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Project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07BC85-BCA8-48A9-9C61-F757CC89CF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762000"/>
            <a:ext cx="2090203" cy="1628775"/>
          </a:xfrm>
        </p:spPr>
        <p:txBody>
          <a:bodyPr lIns="155448" tIns="274320" rIns="182880" bIns="182880"/>
          <a:lstStyle>
            <a:lvl1pPr>
              <a:spcBef>
                <a:spcPts val="0"/>
              </a:spcBef>
              <a:defRPr sz="2000" b="1">
                <a:solidFill>
                  <a:srgbClr val="222222"/>
                </a:solidFill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Project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B24AE9-E60C-4073-A842-C5D0C59EDC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" y="2390775"/>
            <a:ext cx="2090737" cy="3829049"/>
          </a:xfrm>
        </p:spPr>
        <p:txBody>
          <a:bodyPr lIns="155448" tIns="182880" rIns="182880" bIns="182880"/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AC800FF-EC2A-43CB-ADBE-983ACDAFF8E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56556" y="152400"/>
            <a:ext cx="9183044" cy="6553200"/>
          </a:xfrm>
        </p:spPr>
        <p:txBody>
          <a:bodyPr/>
          <a:lstStyle/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621B87B-E455-4A22-81E9-B581A99A95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737" t="16737" r="16737" b="16737"/>
          <a:stretch/>
        </p:blipFill>
        <p:spPr>
          <a:xfrm>
            <a:off x="711386" y="6219824"/>
            <a:ext cx="277350" cy="27688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3F413-C314-4E96-9A7B-9A53774E843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5829172F-6058-4032-8010-744C59CCDC2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66800" y="6228683"/>
            <a:ext cx="1633001" cy="276889"/>
          </a:xfrm>
        </p:spPr>
        <p:txBody>
          <a:bodyPr lIns="0" tIns="0" rIns="0" bIns="0" anchor="ctr"/>
          <a:lstStyle>
            <a:lvl1pPr>
              <a:spcBef>
                <a:spcPts val="0"/>
              </a:spcBef>
              <a:defRPr sz="9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City, State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77C792B-92A2-42DD-B34F-A8D62F05430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775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Project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AC800FF-EC2A-43CB-ADBE-983ACDAFF8E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62000" y="152400"/>
            <a:ext cx="11277600" cy="6553200"/>
          </a:xfrm>
        </p:spPr>
        <p:txBody>
          <a:bodyPr/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621B87B-E455-4A22-81E9-B581A99A95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737" t="16737" r="16737" b="16737"/>
          <a:stretch/>
        </p:blipFill>
        <p:spPr>
          <a:xfrm>
            <a:off x="1013635" y="6219824"/>
            <a:ext cx="277350" cy="276888"/>
          </a:xfrm>
          <a:prstGeom prst="rect">
            <a:avLst/>
          </a:prstGeom>
        </p:spPr>
      </p:pic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249C80C0-5A5A-4061-87AD-B05DECE2B52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76B639D4-AA8D-4AF4-9A1D-E146974AF60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3873" y="6228683"/>
            <a:ext cx="1803130" cy="276889"/>
          </a:xfrm>
        </p:spPr>
        <p:txBody>
          <a:bodyPr lIns="0" tIns="0" rIns="0" bIns="0" anchor="ctr"/>
          <a:lstStyle>
            <a:lvl1pPr>
              <a:spcBef>
                <a:spcPts val="0"/>
              </a:spcBef>
              <a:defRPr sz="9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City, State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915F602-4C85-45BF-BF99-A3D852E4878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960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Project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07BC85-BCA8-48A9-9C61-F757CC89CF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6801" y="5711289"/>
            <a:ext cx="1989470" cy="689511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2000" b="1">
                <a:solidFill>
                  <a:srgbClr val="222222"/>
                </a:solidFill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Project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B24AE9-E60C-4073-A842-C5D0C59EDC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48018" y="5711289"/>
            <a:ext cx="6229351" cy="689511"/>
          </a:xfrm>
        </p:spPr>
        <p:txBody>
          <a:bodyPr lIns="0" tIns="0" rIns="0" bIns="0"/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AC800FF-EC2A-43CB-ADBE-983ACDAFF8E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66800" y="1447800"/>
            <a:ext cx="5295894" cy="3810672"/>
          </a:xfrm>
        </p:spPr>
        <p:txBody>
          <a:bodyPr/>
          <a:lstStyle/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621B87B-E455-4A22-81E9-B581A99A95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737" t="16737" r="16737" b="16737"/>
          <a:stretch/>
        </p:blipFill>
        <p:spPr>
          <a:xfrm>
            <a:off x="10050648" y="5685098"/>
            <a:ext cx="277350" cy="27688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3F413-C314-4E96-9A7B-9A53774E843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1AC6DDB4-DE9C-4C7C-9E33-6AB51506701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743705" y="1447800"/>
            <a:ext cx="5295894" cy="3810672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ext Placeholder 1">
            <a:extLst>
              <a:ext uri="{FF2B5EF4-FFF2-40B4-BE49-F238E27FC236}">
                <a16:creationId xmlns:a16="http://schemas.microsoft.com/office/drawing/2014/main" id="{4D3962FA-5882-4465-AACA-2FFA3A5C6556}"/>
              </a:ext>
            </a:extLst>
          </p:cNvPr>
          <p:cNvSpPr txBox="1">
            <a:spLocks/>
          </p:cNvSpPr>
          <p:nvPr userDrawn="1"/>
        </p:nvSpPr>
        <p:spPr>
          <a:xfrm>
            <a:off x="1066800" y="1228726"/>
            <a:ext cx="2371725" cy="127798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 algn="l" defTabSz="6858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00" kern="12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GB" sz="1000" b="1" spc="100" dirty="0">
                <a:solidFill>
                  <a:prstClr val="black"/>
                </a:solidFill>
              </a:rPr>
              <a:t>BEFORE</a:t>
            </a:r>
          </a:p>
        </p:txBody>
      </p:sp>
      <p:sp>
        <p:nvSpPr>
          <p:cNvPr id="18" name="Text Placeholder 1">
            <a:extLst>
              <a:ext uri="{FF2B5EF4-FFF2-40B4-BE49-F238E27FC236}">
                <a16:creationId xmlns:a16="http://schemas.microsoft.com/office/drawing/2014/main" id="{08996BA1-B385-4C35-8D68-87EA524BC3A8}"/>
              </a:ext>
            </a:extLst>
          </p:cNvPr>
          <p:cNvSpPr txBox="1">
            <a:spLocks/>
          </p:cNvSpPr>
          <p:nvPr userDrawn="1"/>
        </p:nvSpPr>
        <p:spPr>
          <a:xfrm>
            <a:off x="6743699" y="1228726"/>
            <a:ext cx="2371725" cy="127798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 algn="l" defTabSz="6858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00" kern="12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GB" sz="1000" b="1" spc="100" dirty="0">
                <a:solidFill>
                  <a:prstClr val="black"/>
                </a:solidFill>
              </a:rPr>
              <a:t>AFTER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5DC03178-D258-4911-A36F-D99DBA5D179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349264" y="5693566"/>
            <a:ext cx="1690335" cy="276889"/>
          </a:xfrm>
        </p:spPr>
        <p:txBody>
          <a:bodyPr lIns="0" tIns="0" rIns="0" bIns="0" anchor="ctr"/>
          <a:lstStyle>
            <a:lvl1pPr>
              <a:spcBef>
                <a:spcPts val="0"/>
              </a:spcBef>
              <a:defRPr sz="9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City, State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4C85B3A-0B50-4FB2-BEF7-8B804072FEB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2776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Project -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07BC85-BCA8-48A9-9C61-F757CC89CF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6800" y="1066800"/>
            <a:ext cx="2090203" cy="101917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2000" b="1">
                <a:solidFill>
                  <a:srgbClr val="222222"/>
                </a:solidFill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Project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B24AE9-E60C-4073-A842-C5D0C59EDC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800" y="2243470"/>
            <a:ext cx="2090737" cy="3859618"/>
          </a:xfrm>
        </p:spPr>
        <p:txBody>
          <a:bodyPr lIns="0" tIns="0" rIns="0" bIns="0"/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AC800FF-EC2A-43CB-ADBE-983ACDAFF8E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95446" y="1066800"/>
            <a:ext cx="3977641" cy="2604769"/>
          </a:xfrm>
        </p:spPr>
        <p:txBody>
          <a:bodyPr/>
          <a:lstStyle/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621B87B-E455-4A22-81E9-B581A99A95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737" t="16737" r="16737" b="16737"/>
          <a:stretch/>
        </p:blipFill>
        <p:spPr>
          <a:xfrm>
            <a:off x="998458" y="6219824"/>
            <a:ext cx="277350" cy="27688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3F413-C314-4E96-9A7B-9A53774E843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71B1C24-4C48-4573-8936-120935C9425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61958" y="1066800"/>
            <a:ext cx="3977641" cy="2604769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02902A42-F38D-419E-87C5-83794C28EDF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895446" y="3796031"/>
            <a:ext cx="3977641" cy="2604769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E5CD6D6A-4B1A-4AB3-B63B-D49CFCC570A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61958" y="3796031"/>
            <a:ext cx="3977641" cy="2604769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CD2DE87A-B56F-4F91-9221-5FD312AFEFF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3873" y="6228683"/>
            <a:ext cx="1803130" cy="276889"/>
          </a:xfrm>
        </p:spPr>
        <p:txBody>
          <a:bodyPr lIns="0" tIns="0" rIns="0" bIns="0" anchor="ctr"/>
          <a:lstStyle>
            <a:lvl1pPr>
              <a:spcBef>
                <a:spcPts val="0"/>
              </a:spcBef>
              <a:defRPr sz="9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City, State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2814B35-697C-4C13-A5C2-47BAB79F5CE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85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Project -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07BC85-BCA8-48A9-9C61-F757CC89CF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6800" y="1066800"/>
            <a:ext cx="3238555" cy="101917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2000" b="1">
                <a:solidFill>
                  <a:srgbClr val="222222"/>
                </a:solidFill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Project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B24AE9-E60C-4073-A842-C5D0C59EDC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800" y="2243470"/>
            <a:ext cx="3239382" cy="3859618"/>
          </a:xfrm>
        </p:spPr>
        <p:txBody>
          <a:bodyPr lIns="0" tIns="0" rIns="0" bIns="0"/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AC800FF-EC2A-43CB-ADBE-983ACDAFF8E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238826" y="0"/>
            <a:ext cx="4314287" cy="6858000"/>
          </a:xfrm>
        </p:spPr>
        <p:txBody>
          <a:bodyPr/>
          <a:lstStyle/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621B87B-E455-4A22-81E9-B581A99A95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737" t="16737" r="16737" b="16737"/>
          <a:stretch/>
        </p:blipFill>
        <p:spPr>
          <a:xfrm>
            <a:off x="998458" y="6219824"/>
            <a:ext cx="277350" cy="27688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3F413-C314-4E96-9A7B-9A53774E843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71B1C24-4C48-4573-8936-120935C9425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49382" y="0"/>
            <a:ext cx="2642617" cy="3429001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F9C12928-D586-42F7-A4C0-6AC4C67D5100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549383" y="3428998"/>
            <a:ext cx="2642617" cy="3429001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F86E9831-B61A-4554-90C6-74E5FEE4C6D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3872" y="6228683"/>
            <a:ext cx="2951477" cy="276889"/>
          </a:xfrm>
        </p:spPr>
        <p:txBody>
          <a:bodyPr lIns="0" tIns="0" rIns="0" bIns="0" anchor="ctr"/>
          <a:lstStyle>
            <a:lvl1pPr>
              <a:spcBef>
                <a:spcPts val="0"/>
              </a:spcBef>
              <a:defRPr sz="9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City, State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7C38FCB4-494E-4628-B7A8-0EA3224CE57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3246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Profil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EF209-B4B8-41C7-8ABE-5BB66429F9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48400" y="1066800"/>
            <a:ext cx="5486400" cy="4270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First Name Last Name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426CB-533E-461A-BAFA-255F994724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2DBFF60B-5B9A-456B-8EB8-EE1E34D8681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62000" y="1066800"/>
            <a:ext cx="5181600" cy="5791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049AC15-AE5B-48CD-98BA-5E68AA6B0C7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48400" y="3058633"/>
            <a:ext cx="5486400" cy="3342167"/>
          </a:xfrm>
        </p:spPr>
        <p:txBody>
          <a:bodyPr lIns="0" tIns="0" rIns="0" bIns="0" numCol="2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B609CBD-4C4F-469A-B0E2-B043AFF515F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48399" y="1741967"/>
            <a:ext cx="5486400" cy="691117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4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  <a:p>
            <a:pPr lvl="0"/>
            <a:r>
              <a:rPr lang="en-US" dirty="0"/>
              <a:t>Location</a:t>
            </a:r>
          </a:p>
          <a:p>
            <a:pPr lvl="0"/>
            <a:r>
              <a:rPr lang="en-US" dirty="0"/>
              <a:t># Of years of experience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D38B1DB-12A4-466E-8531-8C5D1A3A8F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23830" y="2508397"/>
            <a:ext cx="685802" cy="685802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9148012-8B78-4E9D-930F-49FFBD2AA44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84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80AA10C-2C1D-4B6A-8EAD-4749F012CF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" y="0"/>
            <a:ext cx="5334001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9F70C79-637F-4760-ACDB-43C1899E09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48400" y="1066800"/>
            <a:ext cx="5486399" cy="1381125"/>
          </a:xfrm>
        </p:spPr>
        <p:txBody>
          <a:bodyPr lIns="0" tIns="0" rIns="0" bIns="0"/>
          <a:lstStyle>
            <a:lvl1pPr>
              <a:lnSpc>
                <a:spcPts val="5000"/>
              </a:lnSpc>
              <a:spcBef>
                <a:spcPts val="0"/>
              </a:spcBef>
              <a:defRPr sz="4800" b="1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4E83CFE-261B-4EDB-9DD3-BB8CF5F731D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48400" y="6191250"/>
            <a:ext cx="5486400" cy="209550"/>
          </a:xfrm>
        </p:spPr>
        <p:txBody>
          <a:bodyPr lIns="0" tIns="0" rIns="0" bIns="0"/>
          <a:lstStyle>
            <a:lvl1pPr>
              <a:defRPr sz="1400" i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BBFBA15-DAE3-477C-BCA1-A76D620C87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48400" y="3429000"/>
            <a:ext cx="5486400" cy="2143125"/>
          </a:xfrm>
        </p:spPr>
        <p:txBody>
          <a:bodyPr lIns="0" tIns="0" rIns="0" bIns="0"/>
          <a:lstStyle>
            <a:lvl1pPr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C2E92A-EF50-4522-A3DA-CED1E60D455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2230783-E81B-4D83-BAE5-F7B262E2723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0091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Profil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EF209-B4B8-41C7-8ABE-5BB66429F9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95952" y="1733105"/>
            <a:ext cx="4238847" cy="10047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First Name</a:t>
            </a:r>
            <a:br>
              <a:rPr lang="en-US" dirty="0"/>
            </a:br>
            <a:r>
              <a:rPr lang="en-US" dirty="0"/>
              <a:t>Last Name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426CB-533E-461A-BAFA-255F994724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2DBFF60B-5B9A-456B-8EB8-EE1E34D8681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7201" y="1066800"/>
            <a:ext cx="5486399" cy="5791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049AC15-AE5B-48CD-98BA-5E68AA6B0C7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495952" y="3429000"/>
            <a:ext cx="4238847" cy="1993605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B609CBD-4C4F-469A-B0E2-B043AFF515F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95951" y="2737883"/>
            <a:ext cx="4238847" cy="691117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4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  <a:p>
            <a:pPr lvl="0"/>
            <a:r>
              <a:rPr lang="en-US" dirty="0"/>
              <a:t>Location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85F6866-4417-4268-9955-E650AC97FC2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744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Profile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EF209-B4B8-41C7-8ABE-5BB66429F9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48401" y="2360425"/>
            <a:ext cx="3299636" cy="1004777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dirty="0"/>
              <a:t>First Name</a:t>
            </a:r>
            <a:br>
              <a:rPr lang="en-US" dirty="0"/>
            </a:br>
            <a:r>
              <a:rPr lang="en-US" dirty="0"/>
              <a:t>Last Name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426CB-533E-461A-BAFA-255F994724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2DBFF60B-5B9A-456B-8EB8-EE1E34D8681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7201" y="1066798"/>
            <a:ext cx="5486399" cy="5791202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B609CBD-4C4F-469A-B0E2-B043AFF515F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48400" y="3526466"/>
            <a:ext cx="3299636" cy="691117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4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448877-7C02-4C8D-98DF-BAAF54AC4115}"/>
              </a:ext>
            </a:extLst>
          </p:cNvPr>
          <p:cNvSpPr/>
          <p:nvPr userDrawn="1"/>
        </p:nvSpPr>
        <p:spPr>
          <a:xfrm>
            <a:off x="9898912" y="0"/>
            <a:ext cx="229308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933D5FB-DA24-40BB-BA86-AA6E756DD5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0260013" y="457200"/>
            <a:ext cx="1779587" cy="5943600"/>
          </a:xfrm>
        </p:spPr>
        <p:txBody>
          <a:bodyPr lIns="0" tIns="0" rIns="0" bIns="0" anchor="ctr"/>
          <a:lstStyle>
            <a:lvl1pPr>
              <a:defRPr sz="18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D8F1C35-348D-42F7-94AE-590414C99D6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2191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Profile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EF209-B4B8-41C7-8ABE-5BB66429F9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48400" y="1066800"/>
            <a:ext cx="4876799" cy="180509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dirty="0"/>
              <a:t>First Name</a:t>
            </a:r>
            <a:br>
              <a:rPr lang="en-US" dirty="0"/>
            </a:br>
            <a:r>
              <a:rPr lang="en-US" dirty="0"/>
              <a:t>Last Name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426CB-533E-461A-BAFA-255F994724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2DBFF60B-5B9A-456B-8EB8-EE1E34D8681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66799" y="1066800"/>
            <a:ext cx="3749749" cy="26670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B609CBD-4C4F-469A-B0E2-B043AFF515F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48399" y="3033159"/>
            <a:ext cx="4876799" cy="691117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4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BF9EC17-DCAD-4302-A7FE-EF709B1B26EA}"/>
              </a:ext>
            </a:extLst>
          </p:cNvPr>
          <p:cNvCxnSpPr>
            <a:cxnSpLocks/>
          </p:cNvCxnSpPr>
          <p:nvPr userDrawn="1"/>
        </p:nvCxnSpPr>
        <p:spPr>
          <a:xfrm>
            <a:off x="1066800" y="3740150"/>
            <a:ext cx="100028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EC2461F1-283B-40CE-AEF1-7AAF80AFDFC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66800" y="4217586"/>
            <a:ext cx="10668000" cy="2183214"/>
          </a:xfrm>
        </p:spPr>
        <p:txBody>
          <a:bodyPr lIns="0" tIns="0" rIns="0" bIns="0" numCol="2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105305F-C264-4301-B4A9-0EB707F9A04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58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Profile -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426CB-533E-461A-BAFA-255F994724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2DBFF60B-5B9A-456B-8EB8-EE1E34D8681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66799" y="1066800"/>
            <a:ext cx="2962941" cy="2362199"/>
          </a:xfrm>
        </p:spPr>
        <p:txBody>
          <a:bodyPr/>
          <a:lstStyle/>
          <a:p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BF9EC17-DCAD-4302-A7FE-EF709B1B26EA}"/>
              </a:ext>
            </a:extLst>
          </p:cNvPr>
          <p:cNvCxnSpPr>
            <a:cxnSpLocks/>
          </p:cNvCxnSpPr>
          <p:nvPr userDrawn="1"/>
        </p:nvCxnSpPr>
        <p:spPr>
          <a:xfrm>
            <a:off x="1066800" y="3435350"/>
            <a:ext cx="1097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D73F5BE9-29D6-4037-82F4-4776167C4AD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71728" y="1066800"/>
            <a:ext cx="2962941" cy="2362199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29C58BF9-EA02-4B16-859B-5E3BA642D47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076658" y="1066800"/>
            <a:ext cx="2962941" cy="2362199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9DCFB254-64F7-433C-A028-D47CCDC1FDA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71728" y="4890979"/>
            <a:ext cx="2962940" cy="1509821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A1BFA473-A38B-4343-ADE3-7DCD6A4BB1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1727" y="3774557"/>
            <a:ext cx="2962941" cy="673395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dirty="0"/>
              <a:t>First Name</a:t>
            </a:r>
            <a:br>
              <a:rPr lang="en-US" dirty="0"/>
            </a:br>
            <a:r>
              <a:rPr lang="en-US" dirty="0"/>
              <a:t>Last Name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59D46994-A281-4295-BBCF-4C88E8254F9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071726" y="4513520"/>
            <a:ext cx="2962941" cy="377455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2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77392C65-10B3-453F-BF27-431C3F4B3A6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076655" y="4890977"/>
            <a:ext cx="2962940" cy="1509821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405CA64-3A77-4E4C-A5A2-2F865AA357E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76653" y="4513518"/>
            <a:ext cx="2962941" cy="377455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2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585EB4DE-D728-4084-9FB8-050C1B6490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066802" y="4890973"/>
            <a:ext cx="2962940" cy="1509821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62D2A32C-A41D-4886-BC6B-6B80DF021D1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6800" y="4513514"/>
            <a:ext cx="2962941" cy="377455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2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BACB6A-D248-4EFA-86DD-99315291116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67135" y="3775075"/>
            <a:ext cx="2962275" cy="672872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20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0DB2ABDF-29DC-4F90-B1EC-AB566CD9A6C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076985" y="3774557"/>
            <a:ext cx="2962275" cy="672872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20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460D6795-6574-475D-9BA6-933E59A058C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37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Profile -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426CB-533E-461A-BAFA-255F994724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2DBFF60B-5B9A-456B-8EB8-EE1E34D8681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66800" y="1066800"/>
            <a:ext cx="1952847" cy="2362199"/>
          </a:xfrm>
        </p:spPr>
        <p:txBody>
          <a:bodyPr/>
          <a:lstStyle/>
          <a:p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BF9EC17-DCAD-4302-A7FE-EF709B1B26EA}"/>
              </a:ext>
            </a:extLst>
          </p:cNvPr>
          <p:cNvCxnSpPr>
            <a:cxnSpLocks/>
          </p:cNvCxnSpPr>
          <p:nvPr userDrawn="1"/>
        </p:nvCxnSpPr>
        <p:spPr>
          <a:xfrm>
            <a:off x="1066800" y="3435350"/>
            <a:ext cx="1097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2BEE1780-0999-4A3A-A319-F8EB7D80E9C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576774" y="1066801"/>
            <a:ext cx="1952847" cy="2362199"/>
          </a:xfrm>
        </p:spPr>
        <p:txBody>
          <a:bodyPr/>
          <a:lstStyle/>
          <a:p>
            <a:endParaRPr lang="en-US"/>
          </a:p>
        </p:txBody>
      </p:sp>
      <p:sp>
        <p:nvSpPr>
          <p:cNvPr id="28" name="Picture Placeholder 9">
            <a:extLst>
              <a:ext uri="{FF2B5EF4-FFF2-40B4-BE49-F238E27FC236}">
                <a16:creationId xmlns:a16="http://schemas.microsoft.com/office/drawing/2014/main" id="{3E1ADEA0-6C7D-4689-97BA-8EBCA27A87F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0086751" y="1066801"/>
            <a:ext cx="1952847" cy="2362199"/>
          </a:xfrm>
        </p:spPr>
        <p:txBody>
          <a:bodyPr/>
          <a:lstStyle/>
          <a:p>
            <a:endParaRPr lang="en-US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623E2A4D-F4B6-4497-BCE5-1D9A54DECF7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831761" y="1066800"/>
            <a:ext cx="1952847" cy="2362199"/>
          </a:xfrm>
        </p:spPr>
        <p:txBody>
          <a:bodyPr/>
          <a:lstStyle/>
          <a:p>
            <a:endParaRPr lang="en-US"/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6838DF13-D938-4EC5-8B0D-524E1434B28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16464" y="1066799"/>
            <a:ext cx="1952847" cy="2362199"/>
          </a:xfrm>
        </p:spPr>
        <p:txBody>
          <a:bodyPr/>
          <a:lstStyle/>
          <a:p>
            <a:endParaRPr lang="en-US"/>
          </a:p>
        </p:txBody>
      </p:sp>
      <p:sp>
        <p:nvSpPr>
          <p:cNvPr id="34" name="Text Placeholder 6">
            <a:extLst>
              <a:ext uri="{FF2B5EF4-FFF2-40B4-BE49-F238E27FC236}">
                <a16:creationId xmlns:a16="http://schemas.microsoft.com/office/drawing/2014/main" id="{0A923DC6-C1DD-461D-9813-D84D2366D84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066802" y="4890973"/>
            <a:ext cx="1952843" cy="1509821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5" name="Text Placeholder 6">
            <a:extLst>
              <a:ext uri="{FF2B5EF4-FFF2-40B4-BE49-F238E27FC236}">
                <a16:creationId xmlns:a16="http://schemas.microsoft.com/office/drawing/2014/main" id="{B79C9D4A-A968-40E2-B751-7DFA445A051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66801" y="4513514"/>
            <a:ext cx="1952844" cy="377455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2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36" name="Text Placeholder 9">
            <a:extLst>
              <a:ext uri="{FF2B5EF4-FFF2-40B4-BE49-F238E27FC236}">
                <a16:creationId xmlns:a16="http://schemas.microsoft.com/office/drawing/2014/main" id="{DF7FF4E5-35F4-4AD1-BEA9-10A5BB9A54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067135" y="3775075"/>
            <a:ext cx="1952405" cy="672872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20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37" name="Text Placeholder 6">
            <a:extLst>
              <a:ext uri="{FF2B5EF4-FFF2-40B4-BE49-F238E27FC236}">
                <a16:creationId xmlns:a16="http://schemas.microsoft.com/office/drawing/2014/main" id="{70ADB799-7041-43ED-879E-93D504F62F5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3319131" y="4890969"/>
            <a:ext cx="1952843" cy="1509821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8" name="Text Placeholder 6">
            <a:extLst>
              <a:ext uri="{FF2B5EF4-FFF2-40B4-BE49-F238E27FC236}">
                <a16:creationId xmlns:a16="http://schemas.microsoft.com/office/drawing/2014/main" id="{613C0018-5284-43A4-BD71-2016525C1C4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19130" y="4513510"/>
            <a:ext cx="1952844" cy="377455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2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39" name="Text Placeholder 9">
            <a:extLst>
              <a:ext uri="{FF2B5EF4-FFF2-40B4-BE49-F238E27FC236}">
                <a16:creationId xmlns:a16="http://schemas.microsoft.com/office/drawing/2014/main" id="{4B46CB9D-162F-4C7B-B685-29662ADEFB3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319464" y="3775071"/>
            <a:ext cx="1952405" cy="672872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20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F893A7A1-70F2-4725-A411-79B06C83D4C8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571459" y="4890965"/>
            <a:ext cx="1952843" cy="1509821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1" name="Text Placeholder 6">
            <a:extLst>
              <a:ext uri="{FF2B5EF4-FFF2-40B4-BE49-F238E27FC236}">
                <a16:creationId xmlns:a16="http://schemas.microsoft.com/office/drawing/2014/main" id="{B461BBA2-E4B3-4896-89B4-38AA8D122CA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571458" y="4513506"/>
            <a:ext cx="1952844" cy="377455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2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1E0DE906-813F-405C-AAE8-9CBA456191C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571792" y="3775067"/>
            <a:ext cx="1952405" cy="672872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20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43" name="Text Placeholder 6">
            <a:extLst>
              <a:ext uri="{FF2B5EF4-FFF2-40B4-BE49-F238E27FC236}">
                <a16:creationId xmlns:a16="http://schemas.microsoft.com/office/drawing/2014/main" id="{4D3081E9-E3D6-400E-9F8D-0AECE1D3B2C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831765" y="4890961"/>
            <a:ext cx="1952843" cy="1509821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Text Placeholder 6">
            <a:extLst>
              <a:ext uri="{FF2B5EF4-FFF2-40B4-BE49-F238E27FC236}">
                <a16:creationId xmlns:a16="http://schemas.microsoft.com/office/drawing/2014/main" id="{A300E33D-076D-445B-AD42-9273B762ACF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831764" y="4513502"/>
            <a:ext cx="1952844" cy="377455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2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45" name="Text Placeholder 9">
            <a:extLst>
              <a:ext uri="{FF2B5EF4-FFF2-40B4-BE49-F238E27FC236}">
                <a16:creationId xmlns:a16="http://schemas.microsoft.com/office/drawing/2014/main" id="{284359AC-625A-4C3C-A407-23F20FAB236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832098" y="3775063"/>
            <a:ext cx="1952405" cy="672872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20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46" name="Text Placeholder 6">
            <a:extLst>
              <a:ext uri="{FF2B5EF4-FFF2-40B4-BE49-F238E27FC236}">
                <a16:creationId xmlns:a16="http://schemas.microsoft.com/office/drawing/2014/main" id="{1D598468-2A33-4DE4-9BB5-50B33774FD83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0076115" y="4890979"/>
            <a:ext cx="1952843" cy="1509821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7" name="Text Placeholder 6">
            <a:extLst>
              <a:ext uri="{FF2B5EF4-FFF2-40B4-BE49-F238E27FC236}">
                <a16:creationId xmlns:a16="http://schemas.microsoft.com/office/drawing/2014/main" id="{4831A63B-2AD2-471E-B1A5-7F368F597AC7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0076114" y="4513520"/>
            <a:ext cx="1952844" cy="377455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2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48" name="Text Placeholder 9">
            <a:extLst>
              <a:ext uri="{FF2B5EF4-FFF2-40B4-BE49-F238E27FC236}">
                <a16:creationId xmlns:a16="http://schemas.microsoft.com/office/drawing/2014/main" id="{3CF827AF-9E27-4A40-9A9F-1A467300A482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0076448" y="3775081"/>
            <a:ext cx="1952405" cy="672872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20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F4B5B6F1-5D72-4125-9A9C-586A95B1EC3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5737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Profile -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426CB-533E-461A-BAFA-255F994724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2DBFF60B-5B9A-456B-8EB8-EE1E34D8681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66800" y="1672173"/>
            <a:ext cx="1648049" cy="1468587"/>
          </a:xfrm>
        </p:spPr>
        <p:txBody>
          <a:bodyPr/>
          <a:lstStyle/>
          <a:p>
            <a:endParaRPr lang="en-US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2BEE1780-0999-4A3A-A319-F8EB7D80E9C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576774" y="1672174"/>
            <a:ext cx="1648049" cy="1468587"/>
          </a:xfrm>
        </p:spPr>
        <p:txBody>
          <a:bodyPr/>
          <a:lstStyle/>
          <a:p>
            <a:endParaRPr lang="en-US"/>
          </a:p>
        </p:txBody>
      </p:sp>
      <p:sp>
        <p:nvSpPr>
          <p:cNvPr id="28" name="Picture Placeholder 9">
            <a:extLst>
              <a:ext uri="{FF2B5EF4-FFF2-40B4-BE49-F238E27FC236}">
                <a16:creationId xmlns:a16="http://schemas.microsoft.com/office/drawing/2014/main" id="{3E1ADEA0-6C7D-4689-97BA-8EBCA27A87F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0086751" y="1672174"/>
            <a:ext cx="1648049" cy="1468587"/>
          </a:xfrm>
        </p:spPr>
        <p:txBody>
          <a:bodyPr/>
          <a:lstStyle/>
          <a:p>
            <a:endParaRPr lang="en-US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623E2A4D-F4B6-4497-BCE5-1D9A54DECF7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831761" y="1672173"/>
            <a:ext cx="1648049" cy="1468587"/>
          </a:xfrm>
        </p:spPr>
        <p:txBody>
          <a:bodyPr/>
          <a:lstStyle/>
          <a:p>
            <a:endParaRPr lang="en-US"/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6838DF13-D938-4EC5-8B0D-524E1434B28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16464" y="1672172"/>
            <a:ext cx="1648049" cy="1468587"/>
          </a:xfrm>
        </p:spPr>
        <p:txBody>
          <a:bodyPr/>
          <a:lstStyle/>
          <a:p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2746F5-82A0-4993-A278-5D3C5A1AF716}"/>
              </a:ext>
            </a:extLst>
          </p:cNvPr>
          <p:cNvCxnSpPr>
            <a:cxnSpLocks/>
          </p:cNvCxnSpPr>
          <p:nvPr userDrawn="1"/>
        </p:nvCxnSpPr>
        <p:spPr>
          <a:xfrm>
            <a:off x="3019648" y="1672172"/>
            <a:ext cx="0" cy="47286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B15764-E6FF-41DB-9D01-CC3A1D44B591}"/>
              </a:ext>
            </a:extLst>
          </p:cNvPr>
          <p:cNvCxnSpPr>
            <a:cxnSpLocks/>
          </p:cNvCxnSpPr>
          <p:nvPr userDrawn="1"/>
        </p:nvCxnSpPr>
        <p:spPr>
          <a:xfrm>
            <a:off x="5269312" y="1672172"/>
            <a:ext cx="0" cy="4728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FB448C3-1ED6-4443-8139-270D0C0E0B07}"/>
              </a:ext>
            </a:extLst>
          </p:cNvPr>
          <p:cNvCxnSpPr>
            <a:cxnSpLocks/>
          </p:cNvCxnSpPr>
          <p:nvPr userDrawn="1"/>
        </p:nvCxnSpPr>
        <p:spPr>
          <a:xfrm>
            <a:off x="7527918" y="1672172"/>
            <a:ext cx="0" cy="47286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17D459-A282-4758-9A03-6DA093FB3C09}"/>
              </a:ext>
            </a:extLst>
          </p:cNvPr>
          <p:cNvCxnSpPr>
            <a:cxnSpLocks/>
          </p:cNvCxnSpPr>
          <p:nvPr userDrawn="1"/>
        </p:nvCxnSpPr>
        <p:spPr>
          <a:xfrm>
            <a:off x="9784609" y="1672172"/>
            <a:ext cx="0" cy="4728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itle 21">
            <a:extLst>
              <a:ext uri="{FF2B5EF4-FFF2-40B4-BE49-F238E27FC236}">
                <a16:creationId xmlns:a16="http://schemas.microsoft.com/office/drawing/2014/main" id="{959BC1E9-62E4-417D-AD77-CA7A7DACE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1066800"/>
            <a:ext cx="10668000" cy="4270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Speakers</a:t>
            </a:r>
          </a:p>
        </p:txBody>
      </p:sp>
      <p:sp>
        <p:nvSpPr>
          <p:cNvPr id="34" name="Text Placeholder 6">
            <a:extLst>
              <a:ext uri="{FF2B5EF4-FFF2-40B4-BE49-F238E27FC236}">
                <a16:creationId xmlns:a16="http://schemas.microsoft.com/office/drawing/2014/main" id="{69CDBE1A-42F6-467A-AE0E-4DFA9DAFAD1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066802" y="4613326"/>
            <a:ext cx="1647087" cy="1787474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5" name="Text Placeholder 6">
            <a:extLst>
              <a:ext uri="{FF2B5EF4-FFF2-40B4-BE49-F238E27FC236}">
                <a16:creationId xmlns:a16="http://schemas.microsoft.com/office/drawing/2014/main" id="{BD420A9B-A782-406C-8BDB-E3C0FEFCE8B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66801" y="4235867"/>
            <a:ext cx="1647088" cy="377455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2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36" name="Text Placeholder 9">
            <a:extLst>
              <a:ext uri="{FF2B5EF4-FFF2-40B4-BE49-F238E27FC236}">
                <a16:creationId xmlns:a16="http://schemas.microsoft.com/office/drawing/2014/main" id="{0BD0B8E4-9956-4BF6-ACA0-A5B6EC8530E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067136" y="3497428"/>
            <a:ext cx="1646718" cy="672872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20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37" name="Text Placeholder 6">
            <a:extLst>
              <a:ext uri="{FF2B5EF4-FFF2-40B4-BE49-F238E27FC236}">
                <a16:creationId xmlns:a16="http://schemas.microsoft.com/office/drawing/2014/main" id="{AC0FCA7E-7A78-4AB2-ACAE-90E9F94EFD7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3314764" y="4613326"/>
            <a:ext cx="1647087" cy="1787474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8" name="Text Placeholder 6">
            <a:extLst>
              <a:ext uri="{FF2B5EF4-FFF2-40B4-BE49-F238E27FC236}">
                <a16:creationId xmlns:a16="http://schemas.microsoft.com/office/drawing/2014/main" id="{E7251C1C-4D47-409E-8B78-F46C8106B03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14763" y="4235867"/>
            <a:ext cx="1647088" cy="377455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2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39" name="Text Placeholder 9">
            <a:extLst>
              <a:ext uri="{FF2B5EF4-FFF2-40B4-BE49-F238E27FC236}">
                <a16:creationId xmlns:a16="http://schemas.microsoft.com/office/drawing/2014/main" id="{D60F9786-73AB-4D89-88D6-95BB0AEAAE6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315098" y="3497428"/>
            <a:ext cx="1646718" cy="672872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20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E5B6CBF5-0653-467D-BD61-9018FBE5024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564392" y="4613326"/>
            <a:ext cx="1647087" cy="1787474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1" name="Text Placeholder 6">
            <a:extLst>
              <a:ext uri="{FF2B5EF4-FFF2-40B4-BE49-F238E27FC236}">
                <a16:creationId xmlns:a16="http://schemas.microsoft.com/office/drawing/2014/main" id="{285BFE41-43F6-4280-8E02-683A11B50FE9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564391" y="4235867"/>
            <a:ext cx="1647088" cy="377455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2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7A64D7DD-9246-4DCA-BECA-8189269B4DA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564726" y="3497428"/>
            <a:ext cx="1646718" cy="672872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20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43" name="Text Placeholder 6">
            <a:extLst>
              <a:ext uri="{FF2B5EF4-FFF2-40B4-BE49-F238E27FC236}">
                <a16:creationId xmlns:a16="http://schemas.microsoft.com/office/drawing/2014/main" id="{11498FF5-C71F-4F2C-AFE6-C32D1F05E1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832718" y="4613326"/>
            <a:ext cx="1647087" cy="1787474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Text Placeholder 6">
            <a:extLst>
              <a:ext uri="{FF2B5EF4-FFF2-40B4-BE49-F238E27FC236}">
                <a16:creationId xmlns:a16="http://schemas.microsoft.com/office/drawing/2014/main" id="{37653DC7-359E-473D-8CA4-C5C1AA26AAE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832717" y="4235867"/>
            <a:ext cx="1647088" cy="377455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2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45" name="Text Placeholder 9">
            <a:extLst>
              <a:ext uri="{FF2B5EF4-FFF2-40B4-BE49-F238E27FC236}">
                <a16:creationId xmlns:a16="http://schemas.microsoft.com/office/drawing/2014/main" id="{0795A046-052B-4D12-8A4F-562037BC819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833052" y="3497428"/>
            <a:ext cx="1646718" cy="672872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20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46" name="Text Placeholder 6">
            <a:extLst>
              <a:ext uri="{FF2B5EF4-FFF2-40B4-BE49-F238E27FC236}">
                <a16:creationId xmlns:a16="http://schemas.microsoft.com/office/drawing/2014/main" id="{9D576285-2168-4C9F-85EF-BE693501AF7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0086751" y="4613326"/>
            <a:ext cx="1647087" cy="1787474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7" name="Text Placeholder 6">
            <a:extLst>
              <a:ext uri="{FF2B5EF4-FFF2-40B4-BE49-F238E27FC236}">
                <a16:creationId xmlns:a16="http://schemas.microsoft.com/office/drawing/2014/main" id="{C4D0B91A-B250-4E2C-9A4C-C9CD258B34A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0086750" y="4235867"/>
            <a:ext cx="1647088" cy="377455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2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48" name="Text Placeholder 9">
            <a:extLst>
              <a:ext uri="{FF2B5EF4-FFF2-40B4-BE49-F238E27FC236}">
                <a16:creationId xmlns:a16="http://schemas.microsoft.com/office/drawing/2014/main" id="{C97E3C2E-8F64-4FBC-9BCE-50948ADBC1C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0087085" y="3497428"/>
            <a:ext cx="1646718" cy="672872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20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0F49A36D-1D26-430F-83EF-0188C7265A4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0980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Profile -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426CB-533E-461A-BAFA-255F994724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4" name="Text Placeholder 9">
            <a:extLst>
              <a:ext uri="{FF2B5EF4-FFF2-40B4-BE49-F238E27FC236}">
                <a16:creationId xmlns:a16="http://schemas.microsoft.com/office/drawing/2014/main" id="{5DF02A14-1598-4A28-B657-EEFC9753E98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09695" y="2728063"/>
            <a:ext cx="1966065" cy="700935"/>
          </a:xfrm>
          <a:solidFill>
            <a:schemeClr val="bg1"/>
          </a:solidFill>
        </p:spPr>
        <p:txBody>
          <a:bodyPr lIns="91440" tIns="45720" rIns="0" bIns="0" anchor="t"/>
          <a:lstStyle>
            <a:lvl1pPr>
              <a:spcBef>
                <a:spcPts val="0"/>
              </a:spcBef>
              <a:defRPr sz="16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55" name="Text Placeholder 9">
            <a:extLst>
              <a:ext uri="{FF2B5EF4-FFF2-40B4-BE49-F238E27FC236}">
                <a16:creationId xmlns:a16="http://schemas.microsoft.com/office/drawing/2014/main" id="{00741A7A-C4B5-4BEA-88E6-D284AD884FA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09694" y="5699864"/>
            <a:ext cx="1966065" cy="700935"/>
          </a:xfrm>
          <a:solidFill>
            <a:schemeClr val="bg1"/>
          </a:solidFill>
        </p:spPr>
        <p:txBody>
          <a:bodyPr lIns="91440" tIns="45720" rIns="0" bIns="0" anchor="t"/>
          <a:lstStyle>
            <a:lvl1pPr>
              <a:spcBef>
                <a:spcPts val="0"/>
              </a:spcBef>
              <a:defRPr sz="16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56" name="Text Placeholder 9">
            <a:extLst>
              <a:ext uri="{FF2B5EF4-FFF2-40B4-BE49-F238E27FC236}">
                <a16:creationId xmlns:a16="http://schemas.microsoft.com/office/drawing/2014/main" id="{27972EF4-12EF-4E35-ADB5-93401658737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886383" y="2728063"/>
            <a:ext cx="1966065" cy="700935"/>
          </a:xfrm>
          <a:solidFill>
            <a:schemeClr val="bg1"/>
          </a:solidFill>
        </p:spPr>
        <p:txBody>
          <a:bodyPr lIns="91440" tIns="45720" rIns="0" bIns="0" anchor="t"/>
          <a:lstStyle>
            <a:lvl1pPr>
              <a:spcBef>
                <a:spcPts val="0"/>
              </a:spcBef>
              <a:defRPr sz="16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57" name="Text Placeholder 9">
            <a:extLst>
              <a:ext uri="{FF2B5EF4-FFF2-40B4-BE49-F238E27FC236}">
                <a16:creationId xmlns:a16="http://schemas.microsoft.com/office/drawing/2014/main" id="{AD64064C-DF93-4776-B4C5-C2505A746C2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886382" y="5699864"/>
            <a:ext cx="1966065" cy="700935"/>
          </a:xfrm>
          <a:solidFill>
            <a:schemeClr val="bg1"/>
          </a:solidFill>
        </p:spPr>
        <p:txBody>
          <a:bodyPr lIns="91440" tIns="45720" rIns="0" bIns="0" anchor="t"/>
          <a:lstStyle>
            <a:lvl1pPr>
              <a:spcBef>
                <a:spcPts val="0"/>
              </a:spcBef>
              <a:defRPr sz="16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58" name="Text Placeholder 9">
            <a:extLst>
              <a:ext uri="{FF2B5EF4-FFF2-40B4-BE49-F238E27FC236}">
                <a16:creationId xmlns:a16="http://schemas.microsoft.com/office/drawing/2014/main" id="{B842FA7A-C305-41C4-9811-CD581B72047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351308" y="2722747"/>
            <a:ext cx="1966065" cy="700935"/>
          </a:xfrm>
          <a:solidFill>
            <a:schemeClr val="bg1"/>
          </a:solidFill>
        </p:spPr>
        <p:txBody>
          <a:bodyPr lIns="91440" tIns="45720" rIns="0" bIns="0" anchor="t"/>
          <a:lstStyle>
            <a:lvl1pPr>
              <a:spcBef>
                <a:spcPts val="0"/>
              </a:spcBef>
              <a:defRPr sz="16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59" name="Text Placeholder 9">
            <a:extLst>
              <a:ext uri="{FF2B5EF4-FFF2-40B4-BE49-F238E27FC236}">
                <a16:creationId xmlns:a16="http://schemas.microsoft.com/office/drawing/2014/main" id="{EBC1F0BE-F9B2-487E-BEDA-4426EE70ED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51307" y="5694548"/>
            <a:ext cx="1966065" cy="700935"/>
          </a:xfrm>
          <a:solidFill>
            <a:schemeClr val="bg1"/>
          </a:solidFill>
        </p:spPr>
        <p:txBody>
          <a:bodyPr lIns="91440" tIns="45720" rIns="0" bIns="0" anchor="t"/>
          <a:lstStyle>
            <a:lvl1pPr>
              <a:spcBef>
                <a:spcPts val="0"/>
              </a:spcBef>
              <a:defRPr sz="16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60" name="Text Placeholder 9">
            <a:extLst>
              <a:ext uri="{FF2B5EF4-FFF2-40B4-BE49-F238E27FC236}">
                <a16:creationId xmlns:a16="http://schemas.microsoft.com/office/drawing/2014/main" id="{C61C9199-A507-421B-8163-2090058712A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827991" y="2722747"/>
            <a:ext cx="1966065" cy="700935"/>
          </a:xfrm>
          <a:solidFill>
            <a:schemeClr val="bg1"/>
          </a:solidFill>
        </p:spPr>
        <p:txBody>
          <a:bodyPr lIns="91440" tIns="45720" rIns="0" bIns="0" anchor="t"/>
          <a:lstStyle>
            <a:lvl1pPr>
              <a:spcBef>
                <a:spcPts val="0"/>
              </a:spcBef>
              <a:defRPr sz="16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61" name="Text Placeholder 9">
            <a:extLst>
              <a:ext uri="{FF2B5EF4-FFF2-40B4-BE49-F238E27FC236}">
                <a16:creationId xmlns:a16="http://schemas.microsoft.com/office/drawing/2014/main" id="{654EB709-4A35-4308-B417-6C069426985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827990" y="5694548"/>
            <a:ext cx="1966065" cy="700935"/>
          </a:xfrm>
          <a:solidFill>
            <a:schemeClr val="bg1"/>
          </a:solidFill>
        </p:spPr>
        <p:txBody>
          <a:bodyPr lIns="91440" tIns="45720" rIns="0" bIns="0" anchor="t"/>
          <a:lstStyle>
            <a:lvl1pPr>
              <a:spcBef>
                <a:spcPts val="0"/>
              </a:spcBef>
              <a:defRPr sz="16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62" name="Picture Placeholder 9">
            <a:extLst>
              <a:ext uri="{FF2B5EF4-FFF2-40B4-BE49-F238E27FC236}">
                <a16:creationId xmlns:a16="http://schemas.microsoft.com/office/drawing/2014/main" id="{E7631B1A-0B3D-48B3-91C6-E9A3CFE5A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09694" y="762000"/>
            <a:ext cx="1966065" cy="1960747"/>
          </a:xfr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63" name="Picture Placeholder 9">
            <a:extLst>
              <a:ext uri="{FF2B5EF4-FFF2-40B4-BE49-F238E27FC236}">
                <a16:creationId xmlns:a16="http://schemas.microsoft.com/office/drawing/2014/main" id="{C9A53352-0938-42F3-97BD-FADD29A5BE47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3886382" y="761999"/>
            <a:ext cx="1966065" cy="1960747"/>
          </a:xfr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64" name="Picture Placeholder 9">
            <a:extLst>
              <a:ext uri="{FF2B5EF4-FFF2-40B4-BE49-F238E27FC236}">
                <a16:creationId xmlns:a16="http://schemas.microsoft.com/office/drawing/2014/main" id="{EC75C14D-22A2-4680-B05D-C097DB3BBD04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6363069" y="749952"/>
            <a:ext cx="1966065" cy="1960747"/>
          </a:xfr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65" name="Picture Placeholder 9">
            <a:extLst>
              <a:ext uri="{FF2B5EF4-FFF2-40B4-BE49-F238E27FC236}">
                <a16:creationId xmlns:a16="http://schemas.microsoft.com/office/drawing/2014/main" id="{CC42A013-A65C-4D60-A0A7-486D5284C798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839757" y="749951"/>
            <a:ext cx="1966065" cy="1960747"/>
          </a:xfr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66" name="Picture Placeholder 9">
            <a:extLst>
              <a:ext uri="{FF2B5EF4-FFF2-40B4-BE49-F238E27FC236}">
                <a16:creationId xmlns:a16="http://schemas.microsoft.com/office/drawing/2014/main" id="{D4C73487-CB87-4FEA-89FD-6649F3651BCA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1409694" y="3727068"/>
            <a:ext cx="1966065" cy="1960747"/>
          </a:xfr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67" name="Picture Placeholder 9">
            <a:extLst>
              <a:ext uri="{FF2B5EF4-FFF2-40B4-BE49-F238E27FC236}">
                <a16:creationId xmlns:a16="http://schemas.microsoft.com/office/drawing/2014/main" id="{EAF4C6E8-0958-4E2E-8C4B-2F5F22E51094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3886382" y="3727067"/>
            <a:ext cx="1966065" cy="1960747"/>
          </a:xfr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68" name="Picture Placeholder 9">
            <a:extLst>
              <a:ext uri="{FF2B5EF4-FFF2-40B4-BE49-F238E27FC236}">
                <a16:creationId xmlns:a16="http://schemas.microsoft.com/office/drawing/2014/main" id="{D264C686-C118-48F8-9F4A-9366C3E7AFD4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6363069" y="3715020"/>
            <a:ext cx="1966065" cy="1960747"/>
          </a:xfr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69" name="Picture Placeholder 9">
            <a:extLst>
              <a:ext uri="{FF2B5EF4-FFF2-40B4-BE49-F238E27FC236}">
                <a16:creationId xmlns:a16="http://schemas.microsoft.com/office/drawing/2014/main" id="{E5940943-C551-4788-9F05-921FAAC2C43F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8839757" y="3715019"/>
            <a:ext cx="1966065" cy="1960747"/>
          </a:xfr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D4C76981-83B7-4AA8-B78D-33696DF83B3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2845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1987B86-ED55-4BA9-9668-332894C6B2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B6C4ED35-7BF2-4C87-A5A1-7C0CFF77C44E}"/>
              </a:ext>
            </a:extLst>
          </p:cNvPr>
          <p:cNvSpPr txBox="1">
            <a:spLocks/>
          </p:cNvSpPr>
          <p:nvPr userDrawn="1"/>
        </p:nvSpPr>
        <p:spPr>
          <a:xfrm>
            <a:off x="152403" y="6400800"/>
            <a:ext cx="304798" cy="304800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6858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00" kern="12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08CBEDC-41B7-42D5-9B71-14CBC1D618C0}" type="slidenum">
              <a:rPr lang="en-US" sz="900" b="1" smtClean="0">
                <a:solidFill>
                  <a:srgbClr val="222222"/>
                </a:solidFill>
              </a:rPr>
              <a:pPr algn="ctr"/>
              <a:t>‹#›</a:t>
            </a:fld>
            <a:endParaRPr lang="en-US" sz="900" b="1" dirty="0">
              <a:solidFill>
                <a:srgbClr val="222222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E6E1E-368A-483B-A766-536643CDD9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8738A90-2406-4904-A992-05C6F1762F9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4608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80AA10C-2C1D-4B6A-8EAD-4749F012CF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" y="0"/>
            <a:ext cx="11582400" cy="45942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9F70C79-637F-4760-ACDB-43C1899E09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66800" y="4733925"/>
            <a:ext cx="10668000" cy="1381125"/>
          </a:xfrm>
        </p:spPr>
        <p:txBody>
          <a:bodyPr lIns="0" tIns="0" rIns="0" bIns="0"/>
          <a:lstStyle>
            <a:lvl1pPr>
              <a:lnSpc>
                <a:spcPts val="5000"/>
              </a:lnSpc>
              <a:spcBef>
                <a:spcPts val="0"/>
              </a:spcBef>
              <a:defRPr sz="4800" b="1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FD89A1D-CE28-4061-8F9C-97943D1C425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66800" y="6210300"/>
            <a:ext cx="10668000" cy="190500"/>
          </a:xfrm>
        </p:spPr>
        <p:txBody>
          <a:bodyPr lIns="0" tIns="0" rIns="0" bIns="0"/>
          <a:lstStyle>
            <a:lvl1pPr>
              <a:defRPr sz="1400" i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A42F083-DAFC-45B5-B5F3-A99367970BA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103EEA6-2E06-41DD-9495-91712C6BE92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4926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80AA10C-2C1D-4B6A-8EAD-4749F012CF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" y="0"/>
            <a:ext cx="5334001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9F70C79-637F-4760-ACDB-43C1899E09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48400" y="1066800"/>
            <a:ext cx="5486399" cy="1381125"/>
          </a:xfrm>
        </p:spPr>
        <p:txBody>
          <a:bodyPr lIns="0" tIns="0" rIns="0" bIns="0"/>
          <a:lstStyle>
            <a:lvl1pPr>
              <a:lnSpc>
                <a:spcPts val="5000"/>
              </a:lnSpc>
              <a:spcBef>
                <a:spcPts val="0"/>
              </a:spcBef>
              <a:defRPr sz="4800" b="1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4E83CFE-261B-4EDB-9DD3-BB8CF5F731D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48400" y="6191250"/>
            <a:ext cx="5486400" cy="209550"/>
          </a:xfrm>
        </p:spPr>
        <p:txBody>
          <a:bodyPr lIns="0" tIns="0" rIns="0" bIns="0"/>
          <a:lstStyle>
            <a:lvl1pPr>
              <a:defRPr sz="1400" i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BBFBA15-DAE3-477C-BCA1-A76D620C87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48400" y="3429000"/>
            <a:ext cx="5486400" cy="2143125"/>
          </a:xfrm>
        </p:spPr>
        <p:txBody>
          <a:bodyPr lIns="0" tIns="0" rIns="0" bIns="0"/>
          <a:lstStyle>
            <a:lvl1pPr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C2E92A-EF50-4522-A3DA-CED1E60D455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8D3523E-E932-4466-BBE8-367C47C6139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077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Agenda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9F70C79-637F-4760-ACDB-43C1899E09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6800" y="1066800"/>
            <a:ext cx="10668000" cy="609600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600" b="1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Agenda</a:t>
            </a:r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F2AA7CD3-E7C2-434B-B086-C833FADB9B38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1066800" y="2019300"/>
            <a:ext cx="10668000" cy="4381499"/>
          </a:xfrm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7E254-43C2-4D84-9AC8-D002E644389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 anchor="ctr"/>
          <a:lstStyle>
            <a:lvl1pPr algn="ctr"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7235FD-5740-4698-A973-15FFE71BF51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C00F91-2A30-4CC2-AB82-68463783C2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0473" y="518323"/>
            <a:ext cx="218699" cy="20557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23A90C0-F861-4ADE-B7B2-30E5265F10F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6529" y="6025617"/>
            <a:ext cx="486585" cy="47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2873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Agenda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9F70C79-637F-4760-ACDB-43C1899E09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6800" y="1066800"/>
            <a:ext cx="10668000" cy="609600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600" b="1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Agenda</a:t>
            </a:r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F2AA7CD3-E7C2-434B-B086-C833FADB9B38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1066800" y="2019300"/>
            <a:ext cx="10668000" cy="4381499"/>
          </a:xfrm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7235FD-5740-4698-A973-15FFE71BF51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954B364-3DB8-45D4-98A8-05AEE71007B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1579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Agenda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80AA10C-2C1D-4B6A-8EAD-4749F012CF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1" y="0"/>
            <a:ext cx="533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9F70C79-637F-4760-ACDB-43C1899E09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48400" y="1066801"/>
            <a:ext cx="5486399" cy="1123950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600" b="1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Agenda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BBFBA15-DAE3-477C-BCA1-A76D620C87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48400" y="2552701"/>
            <a:ext cx="5486400" cy="3848100"/>
          </a:xfr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200B8B-DBC8-40B3-9014-4AA628726D2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2795EB3-DF96-47F8-A64B-8AACAB41BA1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5742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4819F9F-529B-4688-96BD-B28728F58AC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66801" y="457200"/>
            <a:ext cx="10668000" cy="4137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49099E08-5F7F-4492-82F6-DC32A1B691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66800" y="4733925"/>
            <a:ext cx="10668000" cy="138112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600" b="1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F29CDFEF-37F5-4879-9359-32060134934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66800" y="6210300"/>
            <a:ext cx="10668000" cy="190500"/>
          </a:xfrm>
        </p:spPr>
        <p:txBody>
          <a:bodyPr lIns="0" tIns="0" rIns="0" bIns="0"/>
          <a:lstStyle>
            <a:lvl1pPr>
              <a:defRPr sz="1400" i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38526-5221-4A3C-9F61-E822E3595F9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8EC5492-385D-4B14-B24B-EE44729092C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2785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4819F9F-529B-4688-96BD-B28728F58AC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2000" y="152400"/>
            <a:ext cx="11277599" cy="6553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49099E08-5F7F-4492-82F6-DC32A1B691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66800" y="1762125"/>
            <a:ext cx="10668000" cy="138112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600" b="1">
                <a:solidFill>
                  <a:schemeClr val="bg1"/>
                </a:solidFill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F29CDFEF-37F5-4879-9359-32060134934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66800" y="3238500"/>
            <a:ext cx="10668000" cy="190500"/>
          </a:xfrm>
        </p:spPr>
        <p:txBody>
          <a:bodyPr lIns="0" tIns="0" rIns="0" bIns="0"/>
          <a:lstStyle>
            <a:lvl1pPr>
              <a:defRPr sz="14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38526-5221-4A3C-9F61-E822E3595F9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6BB8B82-D27B-4425-81CF-FA770D3D1DB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2171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At A Glanc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4819F9F-529B-4688-96BD-B28728F58AC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66800" y="457221"/>
            <a:ext cx="10668000" cy="41370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49099E08-5F7F-4492-82F6-DC32A1B6912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6800" y="4733925"/>
            <a:ext cx="1905000" cy="657225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3200" b="1"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F29CDFEF-37F5-4879-9359-32060134934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66800" y="5530850"/>
            <a:ext cx="1905000" cy="1174750"/>
          </a:xfrm>
        </p:spPr>
        <p:txBody>
          <a:bodyPr lIns="0" tIns="0" rIns="0" bIns="0"/>
          <a:lstStyle>
            <a:lvl1pPr>
              <a:defRPr sz="1200" i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921450D-7BE8-4C97-BC72-B5A44D7B6D3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57550" y="4733925"/>
            <a:ext cx="1905000" cy="657225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3200" b="1"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0C6BC6FA-ECFD-46BF-9338-A1A883DF095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57550" y="5530850"/>
            <a:ext cx="1905000" cy="1174750"/>
          </a:xfrm>
        </p:spPr>
        <p:txBody>
          <a:bodyPr lIns="0" tIns="0" rIns="0" bIns="0"/>
          <a:lstStyle>
            <a:lvl1pPr>
              <a:defRPr sz="1200" i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57AA8049-04C1-4A93-8501-ABA07D6070D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48300" y="4733925"/>
            <a:ext cx="1905000" cy="657225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3200" b="1"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83BD83BD-A1D7-48DB-973C-32D8113AF29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48300" y="5530850"/>
            <a:ext cx="1905000" cy="1174750"/>
          </a:xfrm>
        </p:spPr>
        <p:txBody>
          <a:bodyPr lIns="0" tIns="0" rIns="0" bIns="0"/>
          <a:lstStyle>
            <a:lvl1pPr>
              <a:defRPr sz="1200" i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EAFB6FCE-A5EA-4E5E-A26A-A36193103E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39050" y="4733925"/>
            <a:ext cx="1905000" cy="657225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3200" b="1"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14D71C6A-4879-4DED-86B5-2B3299A885F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639050" y="5530850"/>
            <a:ext cx="1905000" cy="1174750"/>
          </a:xfrm>
        </p:spPr>
        <p:txBody>
          <a:bodyPr lIns="0" tIns="0" rIns="0" bIns="0"/>
          <a:lstStyle>
            <a:lvl1pPr>
              <a:defRPr sz="1200" i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47A0E548-617F-47E0-8B2C-FBEFD058329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829800" y="4733925"/>
            <a:ext cx="1905000" cy="657225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3200" b="1"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3BC6D36F-0BA1-4419-9773-C50E419732B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829800" y="5530850"/>
            <a:ext cx="1905000" cy="1174750"/>
          </a:xfrm>
        </p:spPr>
        <p:txBody>
          <a:bodyPr lIns="0" tIns="0" rIns="0" bIns="0"/>
          <a:lstStyle>
            <a:lvl1pPr>
              <a:defRPr sz="1200" i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192896-65D0-40C9-9564-2D2D6D3E76B9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42A58A23-3EFB-49DB-AFB7-BD16E3522CC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5057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At A Glanc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49099E08-5F7F-4492-82F6-DC32A1B6912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14724" y="1587408"/>
            <a:ext cx="2581276" cy="65722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200" b="1"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F29CDFEF-37F5-4879-9359-32060134934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14724" y="2384333"/>
            <a:ext cx="2581276" cy="1422418"/>
          </a:xfrm>
        </p:spPr>
        <p:txBody>
          <a:bodyPr lIns="0" tIns="0" rIns="0" bIns="0"/>
          <a:lstStyle>
            <a:lvl1pPr>
              <a:defRPr sz="1200" i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9BF1FE0-3368-4FAF-8B24-24FFA124688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066800" y="1596954"/>
            <a:ext cx="2209797" cy="2209797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AEB8279A-3DF8-4A7C-8D69-A02C906A474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14724" y="4181457"/>
            <a:ext cx="2581276" cy="65722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200" b="1"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E1B394B2-159A-461A-8D78-214CC9D97E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514724" y="4978382"/>
            <a:ext cx="2581276" cy="1422418"/>
          </a:xfrm>
        </p:spPr>
        <p:txBody>
          <a:bodyPr lIns="0" tIns="0" rIns="0" bIns="0"/>
          <a:lstStyle>
            <a:lvl1pPr>
              <a:defRPr sz="1200" i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9A9C0B5B-6AB8-4937-996E-0C7F4588904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066800" y="4191003"/>
            <a:ext cx="2209797" cy="2209797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55241A35-7BE1-46DC-B173-FA928A6C20B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153525" y="1587408"/>
            <a:ext cx="2581275" cy="65722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200" b="1"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6E76E35B-45D4-4740-BC9A-A507ABC08A0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153525" y="2384333"/>
            <a:ext cx="2581275" cy="1422418"/>
          </a:xfrm>
        </p:spPr>
        <p:txBody>
          <a:bodyPr lIns="0" tIns="0" rIns="0" bIns="0"/>
          <a:lstStyle>
            <a:lvl1pPr>
              <a:defRPr sz="1200" i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1283C145-F66F-43A3-8BC0-5DC8B711AC1C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705601" y="1596954"/>
            <a:ext cx="2209797" cy="2209797"/>
          </a:xfrm>
        </p:spPr>
        <p:txBody>
          <a:bodyPr/>
          <a:lstStyle/>
          <a:p>
            <a:endParaRPr lang="en-US"/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4B6CD1C4-38E7-4B97-A027-97E0DD5CB27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153525" y="4181457"/>
            <a:ext cx="2581275" cy="65722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200" b="1"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27" name="Text Placeholder 5">
            <a:extLst>
              <a:ext uri="{FF2B5EF4-FFF2-40B4-BE49-F238E27FC236}">
                <a16:creationId xmlns:a16="http://schemas.microsoft.com/office/drawing/2014/main" id="{5B92C89F-6BA2-4F4E-B767-F2E9ACAAB9F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9153525" y="4978382"/>
            <a:ext cx="2581275" cy="1422418"/>
          </a:xfrm>
        </p:spPr>
        <p:txBody>
          <a:bodyPr lIns="0" tIns="0" rIns="0" bIns="0"/>
          <a:lstStyle>
            <a:lvl1pPr>
              <a:defRPr sz="1200" i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5A755C51-FFE2-4C8E-80B4-43AD6AD27F7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705601" y="4191003"/>
            <a:ext cx="2209797" cy="2209797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Text Placeholder 8">
            <a:extLst>
              <a:ext uri="{FF2B5EF4-FFF2-40B4-BE49-F238E27FC236}">
                <a16:creationId xmlns:a16="http://schemas.microsoft.com/office/drawing/2014/main" id="{F9BED114-D654-41EA-9F9D-8F2D466D08B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066800" y="762000"/>
            <a:ext cx="10668000" cy="609600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600" b="1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A0736-A6B5-42D0-8D65-C1BB31FF2553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D5660D40-5AB6-4E6E-8638-0A34E632B62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61642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At A Glance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4819F9F-529B-4688-96BD-B28728F58AC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1" y="0"/>
            <a:ext cx="11582399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0DD7165C-64AE-49F1-BBB7-91279DC8F66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48725" y="0"/>
            <a:ext cx="2581275" cy="6858000"/>
          </a:xfrm>
          <a:solidFill>
            <a:srgbClr val="222222"/>
          </a:solidFill>
        </p:spPr>
        <p:txBody>
          <a:bodyPr lIns="182880" tIns="91440" rIns="91440" bIns="91440" anchor="ctr"/>
          <a:lstStyle>
            <a:lvl1pPr>
              <a:lnSpc>
                <a:spcPct val="150000"/>
              </a:lnSpc>
              <a:spcBef>
                <a:spcPts val="0"/>
              </a:spcBef>
              <a:defRPr sz="3200" b="0">
                <a:solidFill>
                  <a:schemeClr val="bg1"/>
                </a:solidFill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01</a:t>
            </a:r>
          </a:p>
          <a:p>
            <a:pPr lvl="0"/>
            <a:r>
              <a:rPr lang="en-US" dirty="0"/>
              <a:t>02</a:t>
            </a:r>
          </a:p>
          <a:p>
            <a:pPr lvl="0"/>
            <a:r>
              <a:rPr lang="en-US" dirty="0"/>
              <a:t>03</a:t>
            </a:r>
          </a:p>
          <a:p>
            <a:pPr lvl="0"/>
            <a:r>
              <a:rPr lang="en-US" dirty="0"/>
              <a:t>04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2B1008-F862-49B2-A023-0624330D7720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6EDE432-24C6-4DBA-8DFF-C7261450A43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9610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At A Glance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1283C145-F66F-43A3-8BC0-5DC8B711AC1C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09600" y="0"/>
            <a:ext cx="8086725" cy="6858000"/>
          </a:xfrm>
        </p:spPr>
        <p:txBody>
          <a:bodyPr/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55241A35-7BE1-46DC-B173-FA928A6C20B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153525" y="2819391"/>
            <a:ext cx="2581275" cy="65722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200" b="1"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02</a:t>
            </a:r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6E76E35B-45D4-4740-BC9A-A507ABC08A0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153525" y="3616316"/>
            <a:ext cx="2581275" cy="1031893"/>
          </a:xfrm>
        </p:spPr>
        <p:txBody>
          <a:bodyPr lIns="0" tIns="0" rIns="0" bIns="0"/>
          <a:lstStyle>
            <a:lvl1pPr>
              <a:defRPr sz="1200" i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4B6CD1C4-38E7-4B97-A027-97E0DD5CB27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153525" y="4876782"/>
            <a:ext cx="2581275" cy="65722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200" b="1"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03</a:t>
            </a:r>
          </a:p>
        </p:txBody>
      </p:sp>
      <p:sp>
        <p:nvSpPr>
          <p:cNvPr id="27" name="Text Placeholder 5">
            <a:extLst>
              <a:ext uri="{FF2B5EF4-FFF2-40B4-BE49-F238E27FC236}">
                <a16:creationId xmlns:a16="http://schemas.microsoft.com/office/drawing/2014/main" id="{5B92C89F-6BA2-4F4E-B767-F2E9ACAAB9F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9153525" y="5673707"/>
            <a:ext cx="2581275" cy="1031893"/>
          </a:xfrm>
        </p:spPr>
        <p:txBody>
          <a:bodyPr lIns="0" tIns="0" rIns="0" bIns="0"/>
          <a:lstStyle>
            <a:lvl1pPr>
              <a:defRPr sz="1200" i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Text Placeholder 8">
            <a:extLst>
              <a:ext uri="{FF2B5EF4-FFF2-40B4-BE49-F238E27FC236}">
                <a16:creationId xmlns:a16="http://schemas.microsoft.com/office/drawing/2014/main" id="{A1E03138-F0A8-47AD-AA18-923636430F4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153525" y="762000"/>
            <a:ext cx="2581275" cy="65722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200" b="1"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343E449B-D6ED-49BF-BAED-E6DF822E20D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153525" y="1558925"/>
            <a:ext cx="2581275" cy="1031893"/>
          </a:xfrm>
        </p:spPr>
        <p:txBody>
          <a:bodyPr lIns="0" tIns="0" rIns="0" bIns="0"/>
          <a:lstStyle>
            <a:lvl1pPr>
              <a:defRPr sz="1200" i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5E4355-00E3-4D69-A536-99214F1D591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BADF618-B183-4BB9-8A41-DDB92E1B583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3879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Factoid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F7799139-4D90-4D40-9D43-237DFBA917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48401" y="457221"/>
            <a:ext cx="4876800" cy="5943579"/>
          </a:xfrm>
        </p:spPr>
        <p:txBody>
          <a:bodyPr lIns="0" tIns="0" rIns="0" bIns="0" anchor="ctr"/>
          <a:lstStyle>
            <a:lvl1pPr>
              <a:spcBef>
                <a:spcPts val="0"/>
              </a:spcBef>
              <a:defRPr sz="2400" b="0">
                <a:solidFill>
                  <a:schemeClr val="bg1"/>
                </a:solidFill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AC7BEB31-FAAD-4621-A6ED-578C41B8FC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457200"/>
            <a:ext cx="4876800" cy="5943579"/>
          </a:xfrm>
        </p:spPr>
        <p:txBody>
          <a:bodyPr lIns="0" tIns="0" rIns="0" bIns="0" anchor="ctr"/>
          <a:lstStyle>
            <a:lvl1pPr algn="r">
              <a:spcBef>
                <a:spcPts val="0"/>
              </a:spcBef>
              <a:defRPr sz="8800" b="1">
                <a:solidFill>
                  <a:srgbClr val="ED7000"/>
                </a:solidFill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XX%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0C4A1E-B8BC-4E53-BDA5-F90CFE13898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8E7F1D0-0BB1-452A-99E1-38239C3EB5C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20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ext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F7799139-4D90-4D40-9D43-237DFBA917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66800" y="1066800"/>
            <a:ext cx="10668000" cy="609600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600" b="1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5562EC-2232-4819-8DD7-E4FFD4016C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800" y="2085975"/>
            <a:ext cx="10668000" cy="4314825"/>
          </a:xfrm>
        </p:spPr>
        <p:txBody>
          <a:bodyPr lIns="0" tIns="0" rIns="0" bIns="0" numCol="2" spcCol="457200"/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69DE3-885B-4988-A4AE-0810047E6D2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0A48E43-765E-491B-A5DC-8FBF97B20D1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6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Agenda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80AA10C-2C1D-4B6A-8EAD-4749F012CF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1" y="0"/>
            <a:ext cx="533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9F70C79-637F-4760-ACDB-43C1899E09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48400" y="1066801"/>
            <a:ext cx="5486399" cy="1123950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600" b="1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Agenda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BBFBA15-DAE3-477C-BCA1-A76D620C87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48400" y="2552701"/>
            <a:ext cx="5486400" cy="3848100"/>
          </a:xfr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200B8B-DBC8-40B3-9014-4AA628726D2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CB6E6E-6AA4-45F5-81AC-41F8C671AFC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0473" y="518323"/>
            <a:ext cx="218699" cy="20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F3D9578-9890-4633-AD3A-5AF4F7EA86C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6529" y="6025617"/>
            <a:ext cx="486585" cy="478048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48A42C62-05AC-4414-8602-32B7A32F4D1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29897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ext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F7799139-4D90-4D40-9D43-237DFBA917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66800" y="1066799"/>
            <a:ext cx="4876797" cy="111442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600" b="1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5562EC-2232-4819-8DD7-E4FFD4016C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800" y="2390775"/>
            <a:ext cx="4876797" cy="4010025"/>
          </a:xfrm>
        </p:spPr>
        <p:txBody>
          <a:bodyPr lIns="0" tIns="0" rIns="0" bIns="0" numCol="1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9EFA38E-68F0-4EE2-B90E-F183913FB5A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286625" y="0"/>
            <a:ext cx="4905375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BB57F80B-1BEA-4D24-8BD8-BFB0D7BBA9C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9F03640-1433-4F5F-9EB6-C6ECAB0C848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44323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ext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F7799139-4D90-4D40-9D43-237DFBA917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48403" y="1066799"/>
            <a:ext cx="4876797" cy="111442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600" b="1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5562EC-2232-4819-8DD7-E4FFD4016C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8403" y="2390775"/>
            <a:ext cx="4876797" cy="4010025"/>
          </a:xfrm>
        </p:spPr>
        <p:txBody>
          <a:bodyPr lIns="0" tIns="0" rIns="0" bIns="0" numCol="1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9EFA38E-68F0-4EE2-B90E-F183913FB5A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62000" y="0"/>
            <a:ext cx="48768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BB57F80B-1BEA-4D24-8BD8-BFB0D7BBA9C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59CDD45-B756-4C94-BC48-A30DAE06681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6379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ext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F7799139-4D90-4D40-9D43-237DFBA917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66800" y="457221"/>
            <a:ext cx="10668000" cy="5943579"/>
          </a:xfrm>
        </p:spPr>
        <p:txBody>
          <a:bodyPr lIns="0" tIns="0" rIns="0" bIns="0" anchor="ctr"/>
          <a:lstStyle>
            <a:lvl1pPr>
              <a:spcBef>
                <a:spcPts val="0"/>
              </a:spcBef>
              <a:defRPr sz="3200" b="1"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A187BA-575A-42C6-9A3E-12CDFAD5D6A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682DBBB-7CC9-4108-B6D3-F1CFC079EFB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57717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Map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07BC85-BCA8-48A9-9C61-F757CC89CF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66802" y="1066799"/>
            <a:ext cx="2400298" cy="111442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600" b="1">
                <a:solidFill>
                  <a:schemeClr val="bg1"/>
                </a:solidFill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598931F-1778-40A5-943E-89FED8E3C8D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802" y="2390775"/>
            <a:ext cx="2400298" cy="4010025"/>
          </a:xfrm>
        </p:spPr>
        <p:txBody>
          <a:bodyPr lIns="0" tIns="0" rIns="0" bIns="0" numCol="1"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80B2C8-1DCF-4CA3-A54A-45AF444A7B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BF7C2AD-E3C7-4FA0-96E4-68F9A463B3C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786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Org Chart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12E4F1-40FA-46C4-8CF8-E3993AE589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FB6379-B372-49F6-AC99-BA836C63164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9083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hart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39" name="Text Placeholder 8">
            <a:extLst>
              <a:ext uri="{FF2B5EF4-FFF2-40B4-BE49-F238E27FC236}">
                <a16:creationId xmlns:a16="http://schemas.microsoft.com/office/drawing/2014/main" id="{94954C96-CD26-45E1-AB51-FA362BC4E7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66800" y="1066800"/>
            <a:ext cx="10668000" cy="609600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600" b="1">
                <a:solidFill>
                  <a:schemeClr val="bg1"/>
                </a:solidFill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A93DC6EC-5433-428C-90B8-DCD481920761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1066800" y="1914525"/>
            <a:ext cx="10668000" cy="4486275"/>
          </a:xfrm>
        </p:spPr>
        <p:txBody>
          <a:bodyPr lIns="0" tIns="0" rIns="0" bIns="0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A450B-3008-4885-AE29-9B6CFD44781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A98E892-38A1-430E-A83A-68A8659A28A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4466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Schedul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07BC85-BCA8-48A9-9C61-F757CC89CF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6801" y="1066799"/>
            <a:ext cx="3476621" cy="111442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000" b="1">
                <a:solidFill>
                  <a:schemeClr val="bg1"/>
                </a:solidFill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Schedule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598931F-1778-40A5-943E-89FED8E3C8D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801" y="2390775"/>
            <a:ext cx="3476621" cy="4010025"/>
          </a:xfrm>
        </p:spPr>
        <p:txBody>
          <a:bodyPr lIns="0" tIns="0" rIns="0" bIns="0" numCol="1"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882203-55C3-463F-8DDB-4AF4C6668DD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B819762-4404-4085-A6BB-B210DB541C4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12578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Schedul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C5C28086-ABFC-40E4-B6FB-CEBE58CE53CA}"/>
              </a:ext>
            </a:extLst>
          </p:cNvPr>
          <p:cNvSpPr txBox="1">
            <a:spLocks/>
          </p:cNvSpPr>
          <p:nvPr userDrawn="1"/>
        </p:nvSpPr>
        <p:spPr>
          <a:xfrm>
            <a:off x="152403" y="6400800"/>
            <a:ext cx="304798" cy="304800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6858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00" kern="12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08CBEDC-41B7-42D5-9B71-14CBC1D618C0}" type="slidenum">
              <a:rPr lang="en-US" sz="900" b="1" smtClean="0">
                <a:solidFill>
                  <a:srgbClr val="222222"/>
                </a:solidFill>
              </a:rPr>
              <a:pPr algn="ctr"/>
              <a:t>‹#›</a:t>
            </a:fld>
            <a:endParaRPr lang="en-US" sz="900" b="1" dirty="0">
              <a:solidFill>
                <a:srgbClr val="222222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92DBF7-A746-4B96-846B-DEB58020049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5BB9557-7C4A-4C81-A950-E387D089F0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Schedule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E55F27-498B-4744-B486-9845D76AB11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1775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hoto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B019D7B-3971-4656-811A-FF9CC56988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" y="0"/>
            <a:ext cx="11582400" cy="6858000"/>
          </a:xfrm>
          <a:solidFill>
            <a:srgbClr val="222222">
              <a:alpha val="35000"/>
            </a:srgbClr>
          </a:solidFill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CC0CC8-190B-42B9-8C91-C739CB8C4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758D4-8644-4B06-9AF8-58F1E8C4450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9900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Project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07BC85-BCA8-48A9-9C61-F757CC89CF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762000"/>
            <a:ext cx="2090203" cy="1628775"/>
          </a:xfrm>
        </p:spPr>
        <p:txBody>
          <a:bodyPr lIns="155448" tIns="274320" rIns="182880" bIns="182880"/>
          <a:lstStyle>
            <a:lvl1pPr>
              <a:spcBef>
                <a:spcPts val="0"/>
              </a:spcBef>
              <a:defRPr sz="2000" b="1">
                <a:solidFill>
                  <a:schemeClr val="bg1"/>
                </a:solidFill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Project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B24AE9-E60C-4073-A842-C5D0C59EDC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" y="2390776"/>
            <a:ext cx="2090737" cy="3837908"/>
          </a:xfrm>
        </p:spPr>
        <p:txBody>
          <a:bodyPr lIns="155448" tIns="182880" rIns="182880" bIns="182880"/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AC800FF-EC2A-43CB-ADBE-983ACDAFF8E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04156" y="0"/>
            <a:ext cx="9487844" cy="6858000"/>
          </a:xfrm>
        </p:spPr>
        <p:txBody>
          <a:bodyPr/>
          <a:lstStyle/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621B87B-E455-4A22-81E9-B581A99A95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1386" y="6219824"/>
            <a:ext cx="277349" cy="276888"/>
          </a:xfrm>
          <a:prstGeom prst="rect">
            <a:avLst/>
          </a:prstGeom>
        </p:spPr>
      </p:pic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2E733631-85D7-459E-AD58-A7D18F4455C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862D28AA-A2B6-47A8-B3E7-63D1CF7C53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66800" y="6228683"/>
            <a:ext cx="1633001" cy="276889"/>
          </a:xfrm>
        </p:spPr>
        <p:txBody>
          <a:bodyPr lIns="0" tIns="0" rIns="0" bIns="0" anchor="ctr"/>
          <a:lstStyle>
            <a:lvl1pPr>
              <a:spcBef>
                <a:spcPts val="0"/>
              </a:spcBef>
              <a:defRPr sz="9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City, State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8B50299-4C34-47C1-A368-F5A4214D1DC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24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4819F9F-529B-4688-96BD-B28728F58AC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66801" y="457200"/>
            <a:ext cx="10668000" cy="4137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49099E08-5F7F-4492-82F6-DC32A1B691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66800" y="4733925"/>
            <a:ext cx="10668000" cy="138112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600" b="1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F29CDFEF-37F5-4879-9359-32060134934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66800" y="6210300"/>
            <a:ext cx="10668000" cy="190500"/>
          </a:xfrm>
        </p:spPr>
        <p:txBody>
          <a:bodyPr lIns="0" tIns="0" rIns="0" bIns="0"/>
          <a:lstStyle>
            <a:lvl1pPr>
              <a:defRPr sz="1400" i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38526-5221-4A3C-9F61-E822E3595F9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0B31848-E35A-4946-A0A6-951E6BBEEBA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1621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Project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07BC85-BCA8-48A9-9C61-F757CC89CF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762000"/>
            <a:ext cx="2090203" cy="1628775"/>
          </a:xfrm>
        </p:spPr>
        <p:txBody>
          <a:bodyPr lIns="155448" tIns="274320" rIns="182880" bIns="182880"/>
          <a:lstStyle>
            <a:lvl1pPr>
              <a:spcBef>
                <a:spcPts val="0"/>
              </a:spcBef>
              <a:defRPr sz="2000" b="1">
                <a:solidFill>
                  <a:schemeClr val="bg1"/>
                </a:solidFill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Project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B24AE9-E60C-4073-A842-C5D0C59EDC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" y="2390775"/>
            <a:ext cx="2090737" cy="3829049"/>
          </a:xfrm>
        </p:spPr>
        <p:txBody>
          <a:bodyPr lIns="155448" tIns="182880" rIns="182880" bIns="182880"/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AC800FF-EC2A-43CB-ADBE-983ACDAFF8E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56556" y="152400"/>
            <a:ext cx="9183044" cy="6553200"/>
          </a:xfrm>
        </p:spPr>
        <p:txBody>
          <a:bodyPr/>
          <a:lstStyle/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621B87B-E455-4A22-81E9-B581A99A95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1386" y="6219824"/>
            <a:ext cx="277349" cy="27688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3F413-C314-4E96-9A7B-9A53774E843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5829172F-6058-4032-8010-744C59CCDC2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66800" y="6228683"/>
            <a:ext cx="1633001" cy="276889"/>
          </a:xfrm>
        </p:spPr>
        <p:txBody>
          <a:bodyPr lIns="0" tIns="0" rIns="0" bIns="0" anchor="ctr"/>
          <a:lstStyle>
            <a:lvl1pPr>
              <a:spcBef>
                <a:spcPts val="0"/>
              </a:spcBef>
              <a:defRPr sz="9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City, State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FF7F3DD-C270-4810-872F-48E57AB1A4B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25731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Project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AC800FF-EC2A-43CB-ADBE-983ACDAFF8E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62000" y="152400"/>
            <a:ext cx="11277600" cy="6553200"/>
          </a:xfrm>
        </p:spPr>
        <p:txBody>
          <a:bodyPr/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621B87B-E455-4A22-81E9-B581A99A95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3635" y="6219824"/>
            <a:ext cx="277349" cy="276888"/>
          </a:xfrm>
          <a:prstGeom prst="rect">
            <a:avLst/>
          </a:prstGeom>
        </p:spPr>
      </p:pic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249C80C0-5A5A-4061-87AD-B05DECE2B52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76B639D4-AA8D-4AF4-9A1D-E146974AF60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3873" y="6228683"/>
            <a:ext cx="1803130" cy="276889"/>
          </a:xfrm>
        </p:spPr>
        <p:txBody>
          <a:bodyPr lIns="0" tIns="0" rIns="0" bIns="0" anchor="ctr"/>
          <a:lstStyle>
            <a:lvl1pPr>
              <a:spcBef>
                <a:spcPts val="0"/>
              </a:spcBef>
              <a:defRPr sz="9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City, State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8560DC6-F879-4866-AA84-6798D4D2A91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02093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Project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07BC85-BCA8-48A9-9C61-F757CC89CF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6801" y="5711289"/>
            <a:ext cx="1989470" cy="689511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2000" b="1">
                <a:solidFill>
                  <a:schemeClr val="bg1"/>
                </a:solidFill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Project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B24AE9-E60C-4073-A842-C5D0C59EDC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48018" y="5711289"/>
            <a:ext cx="6229351" cy="689511"/>
          </a:xfrm>
        </p:spPr>
        <p:txBody>
          <a:bodyPr lIns="0" tIns="0" rIns="0" bIns="0"/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AC800FF-EC2A-43CB-ADBE-983ACDAFF8E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66800" y="1447800"/>
            <a:ext cx="5295894" cy="3810672"/>
          </a:xfrm>
        </p:spPr>
        <p:txBody>
          <a:bodyPr/>
          <a:lstStyle/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621B87B-E455-4A22-81E9-B581A99A95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50648" y="5685098"/>
            <a:ext cx="277349" cy="27688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3F413-C314-4E96-9A7B-9A53774E843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1AC6DDB4-DE9C-4C7C-9E33-6AB51506701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743705" y="1447800"/>
            <a:ext cx="5295894" cy="3810672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ext Placeholder 1">
            <a:extLst>
              <a:ext uri="{FF2B5EF4-FFF2-40B4-BE49-F238E27FC236}">
                <a16:creationId xmlns:a16="http://schemas.microsoft.com/office/drawing/2014/main" id="{4D3962FA-5882-4465-AACA-2FFA3A5C6556}"/>
              </a:ext>
            </a:extLst>
          </p:cNvPr>
          <p:cNvSpPr txBox="1">
            <a:spLocks/>
          </p:cNvSpPr>
          <p:nvPr userDrawn="1"/>
        </p:nvSpPr>
        <p:spPr>
          <a:xfrm>
            <a:off x="1066800" y="1228726"/>
            <a:ext cx="2371725" cy="127798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 algn="l" defTabSz="6858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00" kern="12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GB" sz="1000" b="1" spc="100" dirty="0">
                <a:solidFill>
                  <a:schemeClr val="bg1"/>
                </a:solidFill>
              </a:rPr>
              <a:t>BEFORE</a:t>
            </a:r>
          </a:p>
        </p:txBody>
      </p:sp>
      <p:sp>
        <p:nvSpPr>
          <p:cNvPr id="18" name="Text Placeholder 1">
            <a:extLst>
              <a:ext uri="{FF2B5EF4-FFF2-40B4-BE49-F238E27FC236}">
                <a16:creationId xmlns:a16="http://schemas.microsoft.com/office/drawing/2014/main" id="{08996BA1-B385-4C35-8D68-87EA524BC3A8}"/>
              </a:ext>
            </a:extLst>
          </p:cNvPr>
          <p:cNvSpPr txBox="1">
            <a:spLocks/>
          </p:cNvSpPr>
          <p:nvPr userDrawn="1"/>
        </p:nvSpPr>
        <p:spPr>
          <a:xfrm>
            <a:off x="6743699" y="1228726"/>
            <a:ext cx="2371725" cy="127798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 algn="l" defTabSz="6858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00" kern="12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GB" sz="1000" b="1" spc="100" dirty="0">
                <a:solidFill>
                  <a:schemeClr val="bg1"/>
                </a:solidFill>
              </a:rPr>
              <a:t>AFTER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5DC03178-D258-4911-A36F-D99DBA5D179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349264" y="5693566"/>
            <a:ext cx="1690335" cy="276889"/>
          </a:xfrm>
        </p:spPr>
        <p:txBody>
          <a:bodyPr lIns="0" tIns="0" rIns="0" bIns="0" anchor="ctr"/>
          <a:lstStyle>
            <a:lvl1pPr>
              <a:spcBef>
                <a:spcPts val="0"/>
              </a:spcBef>
              <a:defRPr sz="9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City, State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9614FDA-7867-4971-AD47-1BB1157697D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9251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Project -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07BC85-BCA8-48A9-9C61-F757CC89CF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6800" y="1066800"/>
            <a:ext cx="2090203" cy="101917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2000" b="1">
                <a:solidFill>
                  <a:schemeClr val="bg1"/>
                </a:solidFill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Project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B24AE9-E60C-4073-A842-C5D0C59EDC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800" y="2243470"/>
            <a:ext cx="2090737" cy="3859618"/>
          </a:xfrm>
        </p:spPr>
        <p:txBody>
          <a:bodyPr lIns="0" tIns="0" rIns="0" bIns="0"/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AC800FF-EC2A-43CB-ADBE-983ACDAFF8E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95446" y="1066800"/>
            <a:ext cx="3977641" cy="2604769"/>
          </a:xfrm>
        </p:spPr>
        <p:txBody>
          <a:bodyPr/>
          <a:lstStyle/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621B87B-E455-4A22-81E9-B581A99A95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8458" y="6219824"/>
            <a:ext cx="277349" cy="27688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3F413-C314-4E96-9A7B-9A53774E843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71B1C24-4C48-4573-8936-120935C9425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61958" y="1066800"/>
            <a:ext cx="3977641" cy="2604769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02902A42-F38D-419E-87C5-83794C28EDF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895446" y="3796031"/>
            <a:ext cx="3977641" cy="2604769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E5CD6D6A-4B1A-4AB3-B63B-D49CFCC570A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61958" y="3796031"/>
            <a:ext cx="3977641" cy="2604769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CD2DE87A-B56F-4F91-9221-5FD312AFEFF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3873" y="6228683"/>
            <a:ext cx="1803130" cy="276889"/>
          </a:xfrm>
        </p:spPr>
        <p:txBody>
          <a:bodyPr lIns="0" tIns="0" rIns="0" bIns="0" anchor="ctr"/>
          <a:lstStyle>
            <a:lvl1pPr>
              <a:spcBef>
                <a:spcPts val="0"/>
              </a:spcBef>
              <a:defRPr sz="9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City, State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AFFDEDB-0A24-4FD8-84CD-6564D42F226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27952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Project -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07BC85-BCA8-48A9-9C61-F757CC89CF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6800" y="1066800"/>
            <a:ext cx="3238555" cy="101917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2000" b="1">
                <a:solidFill>
                  <a:schemeClr val="bg1"/>
                </a:solidFill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Project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B24AE9-E60C-4073-A842-C5D0C59EDC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800" y="2243470"/>
            <a:ext cx="3239382" cy="3859618"/>
          </a:xfrm>
        </p:spPr>
        <p:txBody>
          <a:bodyPr lIns="0" tIns="0" rIns="0" bIns="0"/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AC800FF-EC2A-43CB-ADBE-983ACDAFF8E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238826" y="0"/>
            <a:ext cx="4314287" cy="6858000"/>
          </a:xfrm>
        </p:spPr>
        <p:txBody>
          <a:bodyPr/>
          <a:lstStyle/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621B87B-E455-4A22-81E9-B581A99A95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8458" y="6219824"/>
            <a:ext cx="277349" cy="27688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3F413-C314-4E96-9A7B-9A53774E843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71B1C24-4C48-4573-8936-120935C9425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49382" y="0"/>
            <a:ext cx="2642617" cy="3429001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F9C12928-D586-42F7-A4C0-6AC4C67D5100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549383" y="3428998"/>
            <a:ext cx="2642617" cy="3429001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F86E9831-B61A-4554-90C6-74E5FEE4C6D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3872" y="6228683"/>
            <a:ext cx="2951477" cy="276889"/>
          </a:xfrm>
        </p:spPr>
        <p:txBody>
          <a:bodyPr lIns="0" tIns="0" rIns="0" bIns="0" anchor="ctr"/>
          <a:lstStyle>
            <a:lvl1pPr>
              <a:spcBef>
                <a:spcPts val="0"/>
              </a:spcBef>
              <a:defRPr sz="9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City, State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0A5DBCC-CE2E-44AD-983B-EC182A4BE85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29590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Profil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EF209-B4B8-41C7-8ABE-5BB66429F9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48400" y="1066800"/>
            <a:ext cx="5486400" cy="4270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First Name Last Name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426CB-533E-461A-BAFA-255F994724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2DBFF60B-5B9A-456B-8EB8-EE1E34D8681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62000" y="1066800"/>
            <a:ext cx="5181600" cy="5791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049AC15-AE5B-48CD-98BA-5E68AA6B0C7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48400" y="3058633"/>
            <a:ext cx="5486400" cy="3342167"/>
          </a:xfrm>
        </p:spPr>
        <p:txBody>
          <a:bodyPr lIns="0" tIns="0" rIns="0" bIns="0" numCol="2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B609CBD-4C4F-469A-B0E2-B043AFF515F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48399" y="1741967"/>
            <a:ext cx="5486400" cy="691117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4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  <a:p>
            <a:pPr lvl="0"/>
            <a:r>
              <a:rPr lang="en-US" dirty="0"/>
              <a:t>Location</a:t>
            </a:r>
          </a:p>
          <a:p>
            <a:pPr lvl="0"/>
            <a:r>
              <a:rPr lang="en-US" dirty="0"/>
              <a:t># Of years of experience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D38B1DB-12A4-466E-8531-8C5D1A3A8F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23830" y="2508397"/>
            <a:ext cx="685802" cy="685802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3BB7999-0F14-42A1-9FAF-65939D96ABD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38459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Profil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EF209-B4B8-41C7-8ABE-5BB66429F9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95952" y="1733105"/>
            <a:ext cx="4238847" cy="10047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First Name</a:t>
            </a:r>
            <a:br>
              <a:rPr lang="en-US" dirty="0"/>
            </a:br>
            <a:r>
              <a:rPr lang="en-US" dirty="0"/>
              <a:t>Last Name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426CB-533E-461A-BAFA-255F994724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2DBFF60B-5B9A-456B-8EB8-EE1E34D8681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7201" y="1066800"/>
            <a:ext cx="5486399" cy="5791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049AC15-AE5B-48CD-98BA-5E68AA6B0C7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495952" y="3429000"/>
            <a:ext cx="4238847" cy="1993605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B609CBD-4C4F-469A-B0E2-B043AFF515F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95951" y="2737883"/>
            <a:ext cx="4238847" cy="691117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4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  <a:p>
            <a:pPr lvl="0"/>
            <a:r>
              <a:rPr lang="en-US" dirty="0"/>
              <a:t>Location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B6E1E08-0008-4C11-A5FC-AD7B4F60179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50175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Profile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EF209-B4B8-41C7-8ABE-5BB66429F9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48401" y="2360425"/>
            <a:ext cx="3299636" cy="1004777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dirty="0"/>
              <a:t>First Name</a:t>
            </a:r>
            <a:br>
              <a:rPr lang="en-US" dirty="0"/>
            </a:br>
            <a:r>
              <a:rPr lang="en-US" dirty="0"/>
              <a:t>Last Name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426CB-533E-461A-BAFA-255F994724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2DBFF60B-5B9A-456B-8EB8-EE1E34D8681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7201" y="1066798"/>
            <a:ext cx="5486399" cy="5791202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B609CBD-4C4F-469A-B0E2-B043AFF515F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48400" y="3526466"/>
            <a:ext cx="3299636" cy="691117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4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448877-7C02-4C8D-98DF-BAAF54AC4115}"/>
              </a:ext>
            </a:extLst>
          </p:cNvPr>
          <p:cNvSpPr/>
          <p:nvPr userDrawn="1"/>
        </p:nvSpPr>
        <p:spPr>
          <a:xfrm>
            <a:off x="9898912" y="0"/>
            <a:ext cx="229308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933D5FB-DA24-40BB-BA86-AA6E756DD5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0260013" y="457200"/>
            <a:ext cx="1779587" cy="5943600"/>
          </a:xfrm>
        </p:spPr>
        <p:txBody>
          <a:bodyPr lIns="0" tIns="0" rIns="0" bIns="0" anchor="ctr"/>
          <a:lstStyle>
            <a:lvl1pPr>
              <a:defRPr sz="18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4A46509-9C01-4A18-AECA-E1E33B8716B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91482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Profile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EF209-B4B8-41C7-8ABE-5BB66429F9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48400" y="1066800"/>
            <a:ext cx="4876799" cy="180509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dirty="0"/>
              <a:t>First Name</a:t>
            </a:r>
            <a:br>
              <a:rPr lang="en-US" dirty="0"/>
            </a:br>
            <a:r>
              <a:rPr lang="en-US" dirty="0"/>
              <a:t>Last Name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426CB-533E-461A-BAFA-255F994724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2DBFF60B-5B9A-456B-8EB8-EE1E34D8681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66799" y="1066800"/>
            <a:ext cx="3749749" cy="26670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B609CBD-4C4F-469A-B0E2-B043AFF515F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48399" y="3033159"/>
            <a:ext cx="4876799" cy="691117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4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BF9EC17-DCAD-4302-A7FE-EF709B1B26EA}"/>
              </a:ext>
            </a:extLst>
          </p:cNvPr>
          <p:cNvCxnSpPr>
            <a:cxnSpLocks/>
          </p:cNvCxnSpPr>
          <p:nvPr userDrawn="1"/>
        </p:nvCxnSpPr>
        <p:spPr>
          <a:xfrm>
            <a:off x="1066800" y="3733800"/>
            <a:ext cx="10002849" cy="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EC2461F1-283B-40CE-AEF1-7AAF80AFDFC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66800" y="4217586"/>
            <a:ext cx="10668000" cy="2183214"/>
          </a:xfrm>
        </p:spPr>
        <p:txBody>
          <a:bodyPr lIns="0" tIns="0" rIns="0" bIns="0" numCol="2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A3BA976-D627-4EF0-BA2D-E6C60C5D471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07739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Profile -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426CB-533E-461A-BAFA-255F994724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2DBFF60B-5B9A-456B-8EB8-EE1E34D8681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66799" y="1066800"/>
            <a:ext cx="2962941" cy="2362199"/>
          </a:xfrm>
        </p:spPr>
        <p:txBody>
          <a:bodyPr/>
          <a:lstStyle/>
          <a:p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BF9EC17-DCAD-4302-A7FE-EF709B1B26EA}"/>
              </a:ext>
            </a:extLst>
          </p:cNvPr>
          <p:cNvCxnSpPr>
            <a:cxnSpLocks/>
          </p:cNvCxnSpPr>
          <p:nvPr userDrawn="1"/>
        </p:nvCxnSpPr>
        <p:spPr>
          <a:xfrm>
            <a:off x="1066800" y="3429000"/>
            <a:ext cx="10972800" cy="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D73F5BE9-29D6-4037-82F4-4776167C4AD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71728" y="1066800"/>
            <a:ext cx="2962941" cy="2362199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29C58BF9-EA02-4B16-859B-5E3BA642D47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076658" y="1066800"/>
            <a:ext cx="2962941" cy="2362199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9DCFB254-64F7-433C-A028-D47CCDC1FDA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71728" y="4890979"/>
            <a:ext cx="2962940" cy="1509821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A1BFA473-A38B-4343-ADE3-7DCD6A4BB1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1727" y="3774557"/>
            <a:ext cx="2962941" cy="673395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dirty="0"/>
              <a:t>First Name</a:t>
            </a:r>
            <a:br>
              <a:rPr lang="en-US" dirty="0"/>
            </a:br>
            <a:r>
              <a:rPr lang="en-US" dirty="0"/>
              <a:t>Last Name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59D46994-A281-4295-BBCF-4C88E8254F9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071726" y="4513520"/>
            <a:ext cx="2962941" cy="377455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2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77392C65-10B3-453F-BF27-431C3F4B3A6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076655" y="4890977"/>
            <a:ext cx="2962940" cy="1509821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405CA64-3A77-4E4C-A5A2-2F865AA357E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76653" y="4513518"/>
            <a:ext cx="2962941" cy="377455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2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585EB4DE-D728-4084-9FB8-050C1B6490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066802" y="4890973"/>
            <a:ext cx="2962940" cy="1509821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62D2A32C-A41D-4886-BC6B-6B80DF021D1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6800" y="4513514"/>
            <a:ext cx="2962941" cy="377455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2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BACB6A-D248-4EFA-86DD-99315291116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67135" y="3775075"/>
            <a:ext cx="2962275" cy="672872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20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0DB2ABDF-29DC-4F90-B1EC-AB566CD9A6C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076985" y="3774557"/>
            <a:ext cx="2962275" cy="672872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20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DCDD686-103C-4D56-A152-043E9A526D4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6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4819F9F-529B-4688-96BD-B28728F58AC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2000" y="152400"/>
            <a:ext cx="11277599" cy="6553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49099E08-5F7F-4492-82F6-DC32A1B691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66800" y="1762125"/>
            <a:ext cx="10668000" cy="138112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600" b="1">
                <a:solidFill>
                  <a:schemeClr val="bg1"/>
                </a:solidFill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F29CDFEF-37F5-4879-9359-32060134934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66800" y="3238500"/>
            <a:ext cx="10668000" cy="190500"/>
          </a:xfrm>
        </p:spPr>
        <p:txBody>
          <a:bodyPr lIns="0" tIns="0" rIns="0" bIns="0"/>
          <a:lstStyle>
            <a:lvl1pPr>
              <a:defRPr sz="14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38526-5221-4A3C-9F61-E822E3595F9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6ADB715-E33D-4C5E-8E2F-93FE56A2419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25989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Profile -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426CB-533E-461A-BAFA-255F994724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2DBFF60B-5B9A-456B-8EB8-EE1E34D8681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66800" y="1066800"/>
            <a:ext cx="1952847" cy="2362199"/>
          </a:xfrm>
        </p:spPr>
        <p:txBody>
          <a:bodyPr/>
          <a:lstStyle/>
          <a:p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BF9EC17-DCAD-4302-A7FE-EF709B1B26EA}"/>
              </a:ext>
            </a:extLst>
          </p:cNvPr>
          <p:cNvCxnSpPr>
            <a:cxnSpLocks/>
          </p:cNvCxnSpPr>
          <p:nvPr userDrawn="1"/>
        </p:nvCxnSpPr>
        <p:spPr>
          <a:xfrm>
            <a:off x="1066800" y="3429000"/>
            <a:ext cx="10972800" cy="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2BEE1780-0999-4A3A-A319-F8EB7D80E9C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576774" y="1066801"/>
            <a:ext cx="1952847" cy="2362199"/>
          </a:xfrm>
        </p:spPr>
        <p:txBody>
          <a:bodyPr/>
          <a:lstStyle/>
          <a:p>
            <a:endParaRPr lang="en-US"/>
          </a:p>
        </p:txBody>
      </p:sp>
      <p:sp>
        <p:nvSpPr>
          <p:cNvPr id="28" name="Picture Placeholder 9">
            <a:extLst>
              <a:ext uri="{FF2B5EF4-FFF2-40B4-BE49-F238E27FC236}">
                <a16:creationId xmlns:a16="http://schemas.microsoft.com/office/drawing/2014/main" id="{3E1ADEA0-6C7D-4689-97BA-8EBCA27A87F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0086751" y="1066801"/>
            <a:ext cx="1952847" cy="2362199"/>
          </a:xfrm>
        </p:spPr>
        <p:txBody>
          <a:bodyPr/>
          <a:lstStyle/>
          <a:p>
            <a:endParaRPr lang="en-US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623E2A4D-F4B6-4497-BCE5-1D9A54DECF7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831761" y="1066800"/>
            <a:ext cx="1952847" cy="2362199"/>
          </a:xfrm>
        </p:spPr>
        <p:txBody>
          <a:bodyPr/>
          <a:lstStyle/>
          <a:p>
            <a:endParaRPr lang="en-US"/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6838DF13-D938-4EC5-8B0D-524E1434B28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16464" y="1066799"/>
            <a:ext cx="1952847" cy="2362199"/>
          </a:xfrm>
        </p:spPr>
        <p:txBody>
          <a:bodyPr/>
          <a:lstStyle/>
          <a:p>
            <a:endParaRPr lang="en-US"/>
          </a:p>
        </p:txBody>
      </p:sp>
      <p:sp>
        <p:nvSpPr>
          <p:cNvPr id="34" name="Text Placeholder 6">
            <a:extLst>
              <a:ext uri="{FF2B5EF4-FFF2-40B4-BE49-F238E27FC236}">
                <a16:creationId xmlns:a16="http://schemas.microsoft.com/office/drawing/2014/main" id="{0A923DC6-C1DD-461D-9813-D84D2366D84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066802" y="4890973"/>
            <a:ext cx="1952843" cy="1509821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5" name="Text Placeholder 6">
            <a:extLst>
              <a:ext uri="{FF2B5EF4-FFF2-40B4-BE49-F238E27FC236}">
                <a16:creationId xmlns:a16="http://schemas.microsoft.com/office/drawing/2014/main" id="{B79C9D4A-A968-40E2-B751-7DFA445A051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66801" y="4513514"/>
            <a:ext cx="1952844" cy="377455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2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36" name="Text Placeholder 9">
            <a:extLst>
              <a:ext uri="{FF2B5EF4-FFF2-40B4-BE49-F238E27FC236}">
                <a16:creationId xmlns:a16="http://schemas.microsoft.com/office/drawing/2014/main" id="{DF7FF4E5-35F4-4AD1-BEA9-10A5BB9A54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067135" y="3775075"/>
            <a:ext cx="1952405" cy="672872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20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37" name="Text Placeholder 6">
            <a:extLst>
              <a:ext uri="{FF2B5EF4-FFF2-40B4-BE49-F238E27FC236}">
                <a16:creationId xmlns:a16="http://schemas.microsoft.com/office/drawing/2014/main" id="{70ADB799-7041-43ED-879E-93D504F62F5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3319131" y="4890969"/>
            <a:ext cx="1952843" cy="1509821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8" name="Text Placeholder 6">
            <a:extLst>
              <a:ext uri="{FF2B5EF4-FFF2-40B4-BE49-F238E27FC236}">
                <a16:creationId xmlns:a16="http://schemas.microsoft.com/office/drawing/2014/main" id="{613C0018-5284-43A4-BD71-2016525C1C4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19130" y="4513510"/>
            <a:ext cx="1952844" cy="377455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2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39" name="Text Placeholder 9">
            <a:extLst>
              <a:ext uri="{FF2B5EF4-FFF2-40B4-BE49-F238E27FC236}">
                <a16:creationId xmlns:a16="http://schemas.microsoft.com/office/drawing/2014/main" id="{4B46CB9D-162F-4C7B-B685-29662ADEFB3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319464" y="3775071"/>
            <a:ext cx="1952405" cy="672872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20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F893A7A1-70F2-4725-A411-79B06C83D4C8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571459" y="4890965"/>
            <a:ext cx="1952843" cy="1509821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1" name="Text Placeholder 6">
            <a:extLst>
              <a:ext uri="{FF2B5EF4-FFF2-40B4-BE49-F238E27FC236}">
                <a16:creationId xmlns:a16="http://schemas.microsoft.com/office/drawing/2014/main" id="{B461BBA2-E4B3-4896-89B4-38AA8D122CA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571458" y="4513506"/>
            <a:ext cx="1952844" cy="377455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2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1E0DE906-813F-405C-AAE8-9CBA456191C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571792" y="3775067"/>
            <a:ext cx="1952405" cy="672872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20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43" name="Text Placeholder 6">
            <a:extLst>
              <a:ext uri="{FF2B5EF4-FFF2-40B4-BE49-F238E27FC236}">
                <a16:creationId xmlns:a16="http://schemas.microsoft.com/office/drawing/2014/main" id="{4D3081E9-E3D6-400E-9F8D-0AECE1D3B2C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831765" y="4890961"/>
            <a:ext cx="1952843" cy="1509821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Text Placeholder 6">
            <a:extLst>
              <a:ext uri="{FF2B5EF4-FFF2-40B4-BE49-F238E27FC236}">
                <a16:creationId xmlns:a16="http://schemas.microsoft.com/office/drawing/2014/main" id="{A300E33D-076D-445B-AD42-9273B762ACF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831764" y="4513502"/>
            <a:ext cx="1952844" cy="377455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2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45" name="Text Placeholder 9">
            <a:extLst>
              <a:ext uri="{FF2B5EF4-FFF2-40B4-BE49-F238E27FC236}">
                <a16:creationId xmlns:a16="http://schemas.microsoft.com/office/drawing/2014/main" id="{284359AC-625A-4C3C-A407-23F20FAB236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832098" y="3775063"/>
            <a:ext cx="1952405" cy="672872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20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46" name="Text Placeholder 6">
            <a:extLst>
              <a:ext uri="{FF2B5EF4-FFF2-40B4-BE49-F238E27FC236}">
                <a16:creationId xmlns:a16="http://schemas.microsoft.com/office/drawing/2014/main" id="{1D598468-2A33-4DE4-9BB5-50B33774FD83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0076115" y="4890979"/>
            <a:ext cx="1952843" cy="1509821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7" name="Text Placeholder 6">
            <a:extLst>
              <a:ext uri="{FF2B5EF4-FFF2-40B4-BE49-F238E27FC236}">
                <a16:creationId xmlns:a16="http://schemas.microsoft.com/office/drawing/2014/main" id="{4831A63B-2AD2-471E-B1A5-7F368F597AC7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0076114" y="4513520"/>
            <a:ext cx="1952844" cy="377455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2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48" name="Text Placeholder 9">
            <a:extLst>
              <a:ext uri="{FF2B5EF4-FFF2-40B4-BE49-F238E27FC236}">
                <a16:creationId xmlns:a16="http://schemas.microsoft.com/office/drawing/2014/main" id="{3CF827AF-9E27-4A40-9A9F-1A467300A482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0076448" y="3775081"/>
            <a:ext cx="1952405" cy="672872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20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5452A23B-9608-45B6-AC2C-B5B37C39FB6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46148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Profile -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426CB-533E-461A-BAFA-255F994724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2DBFF60B-5B9A-456B-8EB8-EE1E34D8681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66800" y="1672173"/>
            <a:ext cx="1648049" cy="1468587"/>
          </a:xfrm>
        </p:spPr>
        <p:txBody>
          <a:bodyPr/>
          <a:lstStyle/>
          <a:p>
            <a:endParaRPr lang="en-US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2BEE1780-0999-4A3A-A319-F8EB7D80E9C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576774" y="1672174"/>
            <a:ext cx="1648049" cy="1468587"/>
          </a:xfrm>
        </p:spPr>
        <p:txBody>
          <a:bodyPr/>
          <a:lstStyle/>
          <a:p>
            <a:endParaRPr lang="en-US"/>
          </a:p>
        </p:txBody>
      </p:sp>
      <p:sp>
        <p:nvSpPr>
          <p:cNvPr id="28" name="Picture Placeholder 9">
            <a:extLst>
              <a:ext uri="{FF2B5EF4-FFF2-40B4-BE49-F238E27FC236}">
                <a16:creationId xmlns:a16="http://schemas.microsoft.com/office/drawing/2014/main" id="{3E1ADEA0-6C7D-4689-97BA-8EBCA27A87F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0086751" y="1672174"/>
            <a:ext cx="1648049" cy="1468587"/>
          </a:xfrm>
        </p:spPr>
        <p:txBody>
          <a:bodyPr/>
          <a:lstStyle/>
          <a:p>
            <a:endParaRPr lang="en-US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623E2A4D-F4B6-4497-BCE5-1D9A54DECF7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831761" y="1672173"/>
            <a:ext cx="1648049" cy="1468587"/>
          </a:xfrm>
        </p:spPr>
        <p:txBody>
          <a:bodyPr/>
          <a:lstStyle/>
          <a:p>
            <a:endParaRPr lang="en-US"/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6838DF13-D938-4EC5-8B0D-524E1434B28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16464" y="1672172"/>
            <a:ext cx="1648049" cy="1468587"/>
          </a:xfrm>
        </p:spPr>
        <p:txBody>
          <a:bodyPr/>
          <a:lstStyle/>
          <a:p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2746F5-82A0-4993-A278-5D3C5A1AF716}"/>
              </a:ext>
            </a:extLst>
          </p:cNvPr>
          <p:cNvCxnSpPr>
            <a:cxnSpLocks/>
          </p:cNvCxnSpPr>
          <p:nvPr userDrawn="1"/>
        </p:nvCxnSpPr>
        <p:spPr>
          <a:xfrm>
            <a:off x="3019648" y="1672172"/>
            <a:ext cx="0" cy="4728628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B15764-E6FF-41DB-9D01-CC3A1D44B591}"/>
              </a:ext>
            </a:extLst>
          </p:cNvPr>
          <p:cNvCxnSpPr>
            <a:cxnSpLocks/>
          </p:cNvCxnSpPr>
          <p:nvPr userDrawn="1"/>
        </p:nvCxnSpPr>
        <p:spPr>
          <a:xfrm>
            <a:off x="5269312" y="1672172"/>
            <a:ext cx="0" cy="4728627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FB448C3-1ED6-4443-8139-270D0C0E0B07}"/>
              </a:ext>
            </a:extLst>
          </p:cNvPr>
          <p:cNvCxnSpPr>
            <a:cxnSpLocks/>
          </p:cNvCxnSpPr>
          <p:nvPr userDrawn="1"/>
        </p:nvCxnSpPr>
        <p:spPr>
          <a:xfrm>
            <a:off x="7527918" y="1672172"/>
            <a:ext cx="0" cy="4728628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17D459-A282-4758-9A03-6DA093FB3C09}"/>
              </a:ext>
            </a:extLst>
          </p:cNvPr>
          <p:cNvCxnSpPr>
            <a:cxnSpLocks/>
          </p:cNvCxnSpPr>
          <p:nvPr userDrawn="1"/>
        </p:nvCxnSpPr>
        <p:spPr>
          <a:xfrm>
            <a:off x="9784609" y="1672172"/>
            <a:ext cx="0" cy="4728627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itle 21">
            <a:extLst>
              <a:ext uri="{FF2B5EF4-FFF2-40B4-BE49-F238E27FC236}">
                <a16:creationId xmlns:a16="http://schemas.microsoft.com/office/drawing/2014/main" id="{959BC1E9-62E4-417D-AD77-CA7A7DACE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1066800"/>
            <a:ext cx="10668000" cy="4270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Speakers</a:t>
            </a:r>
          </a:p>
        </p:txBody>
      </p:sp>
      <p:sp>
        <p:nvSpPr>
          <p:cNvPr id="34" name="Text Placeholder 6">
            <a:extLst>
              <a:ext uri="{FF2B5EF4-FFF2-40B4-BE49-F238E27FC236}">
                <a16:creationId xmlns:a16="http://schemas.microsoft.com/office/drawing/2014/main" id="{69CDBE1A-42F6-467A-AE0E-4DFA9DAFAD1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066802" y="4613326"/>
            <a:ext cx="1647087" cy="1787474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5" name="Text Placeholder 6">
            <a:extLst>
              <a:ext uri="{FF2B5EF4-FFF2-40B4-BE49-F238E27FC236}">
                <a16:creationId xmlns:a16="http://schemas.microsoft.com/office/drawing/2014/main" id="{BD420A9B-A782-406C-8BDB-E3C0FEFCE8B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66801" y="4235867"/>
            <a:ext cx="1647088" cy="377455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2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36" name="Text Placeholder 9">
            <a:extLst>
              <a:ext uri="{FF2B5EF4-FFF2-40B4-BE49-F238E27FC236}">
                <a16:creationId xmlns:a16="http://schemas.microsoft.com/office/drawing/2014/main" id="{0BD0B8E4-9956-4BF6-ACA0-A5B6EC8530E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067136" y="3497428"/>
            <a:ext cx="1646718" cy="672872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20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37" name="Text Placeholder 6">
            <a:extLst>
              <a:ext uri="{FF2B5EF4-FFF2-40B4-BE49-F238E27FC236}">
                <a16:creationId xmlns:a16="http://schemas.microsoft.com/office/drawing/2014/main" id="{AC0FCA7E-7A78-4AB2-ACAE-90E9F94EFD7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3314764" y="4613326"/>
            <a:ext cx="1647087" cy="1787474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8" name="Text Placeholder 6">
            <a:extLst>
              <a:ext uri="{FF2B5EF4-FFF2-40B4-BE49-F238E27FC236}">
                <a16:creationId xmlns:a16="http://schemas.microsoft.com/office/drawing/2014/main" id="{E7251C1C-4D47-409E-8B78-F46C8106B03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14763" y="4235867"/>
            <a:ext cx="1647088" cy="377455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2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39" name="Text Placeholder 9">
            <a:extLst>
              <a:ext uri="{FF2B5EF4-FFF2-40B4-BE49-F238E27FC236}">
                <a16:creationId xmlns:a16="http://schemas.microsoft.com/office/drawing/2014/main" id="{D60F9786-73AB-4D89-88D6-95BB0AEAAE6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315098" y="3497428"/>
            <a:ext cx="1646718" cy="672872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20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E5B6CBF5-0653-467D-BD61-9018FBE5024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564392" y="4613326"/>
            <a:ext cx="1647087" cy="1787474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1" name="Text Placeholder 6">
            <a:extLst>
              <a:ext uri="{FF2B5EF4-FFF2-40B4-BE49-F238E27FC236}">
                <a16:creationId xmlns:a16="http://schemas.microsoft.com/office/drawing/2014/main" id="{285BFE41-43F6-4280-8E02-683A11B50FE9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564391" y="4235867"/>
            <a:ext cx="1647088" cy="377455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2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7A64D7DD-9246-4DCA-BECA-8189269B4DA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564726" y="3497428"/>
            <a:ext cx="1646718" cy="672872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20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43" name="Text Placeholder 6">
            <a:extLst>
              <a:ext uri="{FF2B5EF4-FFF2-40B4-BE49-F238E27FC236}">
                <a16:creationId xmlns:a16="http://schemas.microsoft.com/office/drawing/2014/main" id="{11498FF5-C71F-4F2C-AFE6-C32D1F05E1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832718" y="4613326"/>
            <a:ext cx="1647087" cy="1787474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Text Placeholder 6">
            <a:extLst>
              <a:ext uri="{FF2B5EF4-FFF2-40B4-BE49-F238E27FC236}">
                <a16:creationId xmlns:a16="http://schemas.microsoft.com/office/drawing/2014/main" id="{37653DC7-359E-473D-8CA4-C5C1AA26AAE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832717" y="4235867"/>
            <a:ext cx="1647088" cy="377455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2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45" name="Text Placeholder 9">
            <a:extLst>
              <a:ext uri="{FF2B5EF4-FFF2-40B4-BE49-F238E27FC236}">
                <a16:creationId xmlns:a16="http://schemas.microsoft.com/office/drawing/2014/main" id="{0795A046-052B-4D12-8A4F-562037BC819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833052" y="3497428"/>
            <a:ext cx="1646718" cy="672872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20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46" name="Text Placeholder 6">
            <a:extLst>
              <a:ext uri="{FF2B5EF4-FFF2-40B4-BE49-F238E27FC236}">
                <a16:creationId xmlns:a16="http://schemas.microsoft.com/office/drawing/2014/main" id="{9D576285-2168-4C9F-85EF-BE693501AF7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0086751" y="4613326"/>
            <a:ext cx="1647087" cy="1787474"/>
          </a:xfrm>
        </p:spPr>
        <p:txBody>
          <a:bodyPr lIns="0" tIns="0" rIns="0" bIns="0" numCol="1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7" name="Text Placeholder 6">
            <a:extLst>
              <a:ext uri="{FF2B5EF4-FFF2-40B4-BE49-F238E27FC236}">
                <a16:creationId xmlns:a16="http://schemas.microsoft.com/office/drawing/2014/main" id="{C4D0B91A-B250-4E2C-9A4C-C9CD258B34A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0086750" y="4235867"/>
            <a:ext cx="1647088" cy="377455"/>
          </a:xfrm>
        </p:spPr>
        <p:txBody>
          <a:bodyPr lIns="0" tIns="0" rIns="0" bIns="0" numCol="1"/>
          <a:lstStyle>
            <a:lvl1pPr>
              <a:spcBef>
                <a:spcPts val="0"/>
              </a:spcBef>
              <a:defRPr sz="1200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Credentials</a:t>
            </a:r>
          </a:p>
        </p:txBody>
      </p:sp>
      <p:sp>
        <p:nvSpPr>
          <p:cNvPr id="48" name="Text Placeholder 9">
            <a:extLst>
              <a:ext uri="{FF2B5EF4-FFF2-40B4-BE49-F238E27FC236}">
                <a16:creationId xmlns:a16="http://schemas.microsoft.com/office/drawing/2014/main" id="{C97E3C2E-8F64-4FBC-9BCE-50948ADBC1C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0087085" y="3497428"/>
            <a:ext cx="1646718" cy="672872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2000" b="1"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479E3AF2-DA33-4ECE-B5E8-B35E45C143E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69428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Profile -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426CB-533E-461A-BAFA-255F994724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4" name="Text Placeholder 9">
            <a:extLst>
              <a:ext uri="{FF2B5EF4-FFF2-40B4-BE49-F238E27FC236}">
                <a16:creationId xmlns:a16="http://schemas.microsoft.com/office/drawing/2014/main" id="{5DF02A14-1598-4A28-B657-EEFC9753E98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09695" y="2728063"/>
            <a:ext cx="1966065" cy="700935"/>
          </a:xfrm>
          <a:solidFill>
            <a:schemeClr val="bg1"/>
          </a:solidFill>
        </p:spPr>
        <p:txBody>
          <a:bodyPr lIns="91440" tIns="45720" rIns="0" bIns="0" anchor="t"/>
          <a:lstStyle>
            <a:lvl1pPr>
              <a:spcBef>
                <a:spcPts val="0"/>
              </a:spcBef>
              <a:defRPr sz="1600" b="1">
                <a:solidFill>
                  <a:srgbClr val="222222"/>
                </a:solidFill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55" name="Text Placeholder 9">
            <a:extLst>
              <a:ext uri="{FF2B5EF4-FFF2-40B4-BE49-F238E27FC236}">
                <a16:creationId xmlns:a16="http://schemas.microsoft.com/office/drawing/2014/main" id="{00741A7A-C4B5-4BEA-88E6-D284AD884FA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09694" y="5699864"/>
            <a:ext cx="1966065" cy="700935"/>
          </a:xfrm>
          <a:solidFill>
            <a:schemeClr val="bg1"/>
          </a:solidFill>
        </p:spPr>
        <p:txBody>
          <a:bodyPr lIns="91440" tIns="45720" rIns="0" bIns="0" anchor="t"/>
          <a:lstStyle>
            <a:lvl1pPr>
              <a:spcBef>
                <a:spcPts val="0"/>
              </a:spcBef>
              <a:defRPr sz="1600" b="1">
                <a:solidFill>
                  <a:srgbClr val="222222"/>
                </a:solidFill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56" name="Text Placeholder 9">
            <a:extLst>
              <a:ext uri="{FF2B5EF4-FFF2-40B4-BE49-F238E27FC236}">
                <a16:creationId xmlns:a16="http://schemas.microsoft.com/office/drawing/2014/main" id="{27972EF4-12EF-4E35-ADB5-93401658737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886383" y="2728063"/>
            <a:ext cx="1966065" cy="700935"/>
          </a:xfrm>
          <a:solidFill>
            <a:schemeClr val="bg1"/>
          </a:solidFill>
        </p:spPr>
        <p:txBody>
          <a:bodyPr lIns="91440" tIns="45720" rIns="0" bIns="0" anchor="t"/>
          <a:lstStyle>
            <a:lvl1pPr>
              <a:spcBef>
                <a:spcPts val="0"/>
              </a:spcBef>
              <a:defRPr sz="1600" b="1">
                <a:solidFill>
                  <a:srgbClr val="222222"/>
                </a:solidFill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57" name="Text Placeholder 9">
            <a:extLst>
              <a:ext uri="{FF2B5EF4-FFF2-40B4-BE49-F238E27FC236}">
                <a16:creationId xmlns:a16="http://schemas.microsoft.com/office/drawing/2014/main" id="{AD64064C-DF93-4776-B4C5-C2505A746C2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886382" y="5699864"/>
            <a:ext cx="1966065" cy="700935"/>
          </a:xfrm>
          <a:solidFill>
            <a:schemeClr val="bg1"/>
          </a:solidFill>
        </p:spPr>
        <p:txBody>
          <a:bodyPr lIns="91440" tIns="45720" rIns="0" bIns="0" anchor="t"/>
          <a:lstStyle>
            <a:lvl1pPr>
              <a:spcBef>
                <a:spcPts val="0"/>
              </a:spcBef>
              <a:defRPr sz="1600" b="1">
                <a:solidFill>
                  <a:srgbClr val="222222"/>
                </a:solidFill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58" name="Text Placeholder 9">
            <a:extLst>
              <a:ext uri="{FF2B5EF4-FFF2-40B4-BE49-F238E27FC236}">
                <a16:creationId xmlns:a16="http://schemas.microsoft.com/office/drawing/2014/main" id="{B842FA7A-C305-41C4-9811-CD581B72047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351308" y="2722747"/>
            <a:ext cx="1966065" cy="700935"/>
          </a:xfrm>
          <a:solidFill>
            <a:schemeClr val="bg1"/>
          </a:solidFill>
        </p:spPr>
        <p:txBody>
          <a:bodyPr lIns="91440" tIns="45720" rIns="0" bIns="0" anchor="t"/>
          <a:lstStyle>
            <a:lvl1pPr>
              <a:spcBef>
                <a:spcPts val="0"/>
              </a:spcBef>
              <a:defRPr sz="1600" b="1">
                <a:solidFill>
                  <a:srgbClr val="222222"/>
                </a:solidFill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59" name="Text Placeholder 9">
            <a:extLst>
              <a:ext uri="{FF2B5EF4-FFF2-40B4-BE49-F238E27FC236}">
                <a16:creationId xmlns:a16="http://schemas.microsoft.com/office/drawing/2014/main" id="{EBC1F0BE-F9B2-487E-BEDA-4426EE70ED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51307" y="5694548"/>
            <a:ext cx="1966065" cy="700935"/>
          </a:xfrm>
          <a:solidFill>
            <a:schemeClr val="bg1"/>
          </a:solidFill>
        </p:spPr>
        <p:txBody>
          <a:bodyPr lIns="91440" tIns="45720" rIns="0" bIns="0" anchor="t"/>
          <a:lstStyle>
            <a:lvl1pPr>
              <a:spcBef>
                <a:spcPts val="0"/>
              </a:spcBef>
              <a:defRPr sz="1600" b="1">
                <a:solidFill>
                  <a:srgbClr val="222222"/>
                </a:solidFill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60" name="Text Placeholder 9">
            <a:extLst>
              <a:ext uri="{FF2B5EF4-FFF2-40B4-BE49-F238E27FC236}">
                <a16:creationId xmlns:a16="http://schemas.microsoft.com/office/drawing/2014/main" id="{C61C9199-A507-421B-8163-2090058712A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827991" y="2722747"/>
            <a:ext cx="1966065" cy="700935"/>
          </a:xfrm>
          <a:solidFill>
            <a:schemeClr val="bg1"/>
          </a:solidFill>
        </p:spPr>
        <p:txBody>
          <a:bodyPr lIns="91440" tIns="45720" rIns="0" bIns="0" anchor="t"/>
          <a:lstStyle>
            <a:lvl1pPr>
              <a:spcBef>
                <a:spcPts val="0"/>
              </a:spcBef>
              <a:defRPr sz="1600" b="1">
                <a:solidFill>
                  <a:srgbClr val="222222"/>
                </a:solidFill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61" name="Text Placeholder 9">
            <a:extLst>
              <a:ext uri="{FF2B5EF4-FFF2-40B4-BE49-F238E27FC236}">
                <a16:creationId xmlns:a16="http://schemas.microsoft.com/office/drawing/2014/main" id="{654EB709-4A35-4308-B417-6C069426985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827990" y="5694548"/>
            <a:ext cx="1966065" cy="700935"/>
          </a:xfrm>
          <a:solidFill>
            <a:schemeClr val="bg1"/>
          </a:solidFill>
        </p:spPr>
        <p:txBody>
          <a:bodyPr lIns="91440" tIns="45720" rIns="0" bIns="0" anchor="t"/>
          <a:lstStyle>
            <a:lvl1pPr>
              <a:spcBef>
                <a:spcPts val="0"/>
              </a:spcBef>
              <a:defRPr sz="1600" b="1">
                <a:solidFill>
                  <a:srgbClr val="222222"/>
                </a:solidFill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First Name</a:t>
            </a:r>
          </a:p>
          <a:p>
            <a:pPr lvl="0"/>
            <a:r>
              <a:rPr lang="en-US" dirty="0"/>
              <a:t>Last Name</a:t>
            </a:r>
          </a:p>
        </p:txBody>
      </p:sp>
      <p:sp>
        <p:nvSpPr>
          <p:cNvPr id="62" name="Picture Placeholder 9">
            <a:extLst>
              <a:ext uri="{FF2B5EF4-FFF2-40B4-BE49-F238E27FC236}">
                <a16:creationId xmlns:a16="http://schemas.microsoft.com/office/drawing/2014/main" id="{E7631B1A-0B3D-48B3-91C6-E9A3CFE5A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09694" y="762000"/>
            <a:ext cx="1966065" cy="1960747"/>
          </a:xfr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63" name="Picture Placeholder 9">
            <a:extLst>
              <a:ext uri="{FF2B5EF4-FFF2-40B4-BE49-F238E27FC236}">
                <a16:creationId xmlns:a16="http://schemas.microsoft.com/office/drawing/2014/main" id="{C9A53352-0938-42F3-97BD-FADD29A5BE47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3886382" y="761999"/>
            <a:ext cx="1966065" cy="1960747"/>
          </a:xfr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64" name="Picture Placeholder 9">
            <a:extLst>
              <a:ext uri="{FF2B5EF4-FFF2-40B4-BE49-F238E27FC236}">
                <a16:creationId xmlns:a16="http://schemas.microsoft.com/office/drawing/2014/main" id="{EC75C14D-22A2-4680-B05D-C097DB3BBD04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6363069" y="749952"/>
            <a:ext cx="1966065" cy="1960747"/>
          </a:xfr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65" name="Picture Placeholder 9">
            <a:extLst>
              <a:ext uri="{FF2B5EF4-FFF2-40B4-BE49-F238E27FC236}">
                <a16:creationId xmlns:a16="http://schemas.microsoft.com/office/drawing/2014/main" id="{CC42A013-A65C-4D60-A0A7-486D5284C798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839757" y="749951"/>
            <a:ext cx="1966065" cy="1960747"/>
          </a:xfr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66" name="Picture Placeholder 9">
            <a:extLst>
              <a:ext uri="{FF2B5EF4-FFF2-40B4-BE49-F238E27FC236}">
                <a16:creationId xmlns:a16="http://schemas.microsoft.com/office/drawing/2014/main" id="{D4C73487-CB87-4FEA-89FD-6649F3651BCA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1409694" y="3727068"/>
            <a:ext cx="1966065" cy="1960747"/>
          </a:xfr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67" name="Picture Placeholder 9">
            <a:extLst>
              <a:ext uri="{FF2B5EF4-FFF2-40B4-BE49-F238E27FC236}">
                <a16:creationId xmlns:a16="http://schemas.microsoft.com/office/drawing/2014/main" id="{EAF4C6E8-0958-4E2E-8C4B-2F5F22E51094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3886382" y="3727067"/>
            <a:ext cx="1966065" cy="1960747"/>
          </a:xfr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68" name="Picture Placeholder 9">
            <a:extLst>
              <a:ext uri="{FF2B5EF4-FFF2-40B4-BE49-F238E27FC236}">
                <a16:creationId xmlns:a16="http://schemas.microsoft.com/office/drawing/2014/main" id="{D264C686-C118-48F8-9F4A-9366C3E7AFD4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6363069" y="3715020"/>
            <a:ext cx="1966065" cy="1960747"/>
          </a:xfr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69" name="Picture Placeholder 9">
            <a:extLst>
              <a:ext uri="{FF2B5EF4-FFF2-40B4-BE49-F238E27FC236}">
                <a16:creationId xmlns:a16="http://schemas.microsoft.com/office/drawing/2014/main" id="{E5940943-C551-4788-9F05-921FAAC2C43F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8839757" y="3715019"/>
            <a:ext cx="1966065" cy="1960747"/>
          </a:xfr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28880EF3-9172-49AF-A299-DCAD028FF08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19652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02727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fety Mo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2EB0C13-816A-4C89-8B79-0523E44516BC}"/>
              </a:ext>
            </a:extLst>
          </p:cNvPr>
          <p:cNvSpPr txBox="1">
            <a:spLocks/>
          </p:cNvSpPr>
          <p:nvPr userDrawn="1"/>
        </p:nvSpPr>
        <p:spPr>
          <a:xfrm>
            <a:off x="1066800" y="1687287"/>
            <a:ext cx="2962275" cy="1974842"/>
          </a:xfrm>
          <a:prstGeom prst="rect">
            <a:avLst/>
          </a:prstGeom>
          <a:noFill/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Safety </a:t>
            </a:r>
            <a:br>
              <a:rPr lang="en-US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Moment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1C7C499E-A9F8-4A07-B925-425EF59ED72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490628" y="0"/>
            <a:ext cx="7701372" cy="6781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125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9D99E0-7A53-4774-B32D-57B7314642B3}"/>
              </a:ext>
            </a:extLst>
          </p:cNvPr>
          <p:cNvSpPr/>
          <p:nvPr userDrawn="1"/>
        </p:nvSpPr>
        <p:spPr>
          <a:xfrm>
            <a:off x="0" y="6788158"/>
            <a:ext cx="12192000" cy="91440"/>
          </a:xfrm>
          <a:prstGeom prst="rect">
            <a:avLst/>
          </a:prstGeom>
          <a:solidFill>
            <a:srgbClr val="ED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05869F8-1B01-4453-B10A-4526793D6B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" y="2080960"/>
            <a:ext cx="1534239" cy="228638"/>
          </a:xfrm>
          <a:prstGeom prst="rect">
            <a:avLst/>
          </a:prstGeom>
        </p:spPr>
      </p:pic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F284CE0A-9C49-4F52-9650-92DB30FAB21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66801" y="4049486"/>
            <a:ext cx="2962768" cy="2351314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B874AAD-988E-45B1-8F75-E55E0F92AB0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9E831A7-AA8F-4B84-A5B1-9AFCC1A807C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10668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51964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clusion &amp; Divers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1C7C499E-A9F8-4A07-B925-425EF59ED72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490628" y="0"/>
            <a:ext cx="7701372" cy="685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125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CD651B2-57F8-432E-B967-073B11E3A9CC}"/>
              </a:ext>
            </a:extLst>
          </p:cNvPr>
          <p:cNvSpPr txBox="1">
            <a:spLocks/>
          </p:cNvSpPr>
          <p:nvPr userDrawn="1"/>
        </p:nvSpPr>
        <p:spPr>
          <a:xfrm>
            <a:off x="1066800" y="1681844"/>
            <a:ext cx="2962275" cy="1974842"/>
          </a:xfrm>
          <a:prstGeom prst="rect">
            <a:avLst/>
          </a:prstGeom>
          <a:noFill/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Inclusion &amp; Diversity </a:t>
            </a:r>
            <a:br>
              <a:rPr lang="en-US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Moment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E208763B-C8E8-4042-971A-AA56D3DBA6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66801" y="4044043"/>
            <a:ext cx="2962768" cy="2356757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A43BDF-D05E-4C72-AA8F-5DAAFC6E28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9E6C8D8-5415-4303-B0E1-A050ED2B9EF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10668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29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At A Glanc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4819F9F-529B-4688-96BD-B28728F58AC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66800" y="457221"/>
            <a:ext cx="10668000" cy="41370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49099E08-5F7F-4492-82F6-DC32A1B6912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6800" y="4733925"/>
            <a:ext cx="1905000" cy="657225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3200" b="1"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F29CDFEF-37F5-4879-9359-32060134934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66800" y="5530850"/>
            <a:ext cx="1905000" cy="1174750"/>
          </a:xfrm>
        </p:spPr>
        <p:txBody>
          <a:bodyPr lIns="0" tIns="0" rIns="0" bIns="0"/>
          <a:lstStyle>
            <a:lvl1pPr>
              <a:defRPr sz="1200" i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921450D-7BE8-4C97-BC72-B5A44D7B6D3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57550" y="4733925"/>
            <a:ext cx="1905000" cy="657225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3200" b="1"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0C6BC6FA-ECFD-46BF-9338-A1A883DF095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57550" y="5530850"/>
            <a:ext cx="1905000" cy="1174750"/>
          </a:xfrm>
        </p:spPr>
        <p:txBody>
          <a:bodyPr lIns="0" tIns="0" rIns="0" bIns="0"/>
          <a:lstStyle>
            <a:lvl1pPr>
              <a:defRPr sz="1200" i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57AA8049-04C1-4A93-8501-ABA07D6070D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48300" y="4733925"/>
            <a:ext cx="1905000" cy="657225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3200" b="1"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83BD83BD-A1D7-48DB-973C-32D8113AF29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48300" y="5530850"/>
            <a:ext cx="1905000" cy="1174750"/>
          </a:xfrm>
        </p:spPr>
        <p:txBody>
          <a:bodyPr lIns="0" tIns="0" rIns="0" bIns="0"/>
          <a:lstStyle>
            <a:lvl1pPr>
              <a:defRPr sz="1200" i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EAFB6FCE-A5EA-4E5E-A26A-A36193103E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39050" y="4733925"/>
            <a:ext cx="1905000" cy="657225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3200" b="1"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14D71C6A-4879-4DED-86B5-2B3299A885F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639050" y="5530850"/>
            <a:ext cx="1905000" cy="1174750"/>
          </a:xfrm>
        </p:spPr>
        <p:txBody>
          <a:bodyPr lIns="0" tIns="0" rIns="0" bIns="0"/>
          <a:lstStyle>
            <a:lvl1pPr>
              <a:defRPr sz="1200" i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47A0E548-617F-47E0-8B2C-FBEFD058329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829800" y="4733925"/>
            <a:ext cx="1905000" cy="657225"/>
          </a:xfrm>
        </p:spPr>
        <p:txBody>
          <a:bodyPr lIns="0" tIns="0" rIns="0" bIns="0" anchor="b"/>
          <a:lstStyle>
            <a:lvl1pPr>
              <a:spcBef>
                <a:spcPts val="0"/>
              </a:spcBef>
              <a:defRPr sz="3200" b="1"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3BC6D36F-0BA1-4419-9773-C50E419732B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829800" y="5530850"/>
            <a:ext cx="1905000" cy="1174750"/>
          </a:xfrm>
        </p:spPr>
        <p:txBody>
          <a:bodyPr lIns="0" tIns="0" rIns="0" bIns="0"/>
          <a:lstStyle>
            <a:lvl1pPr>
              <a:defRPr sz="1200" i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192896-65D0-40C9-9564-2D2D6D3E76B9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7B29A3FC-9C2A-41F1-A735-0C685DC6226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296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At A Glanc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AE04E-58A7-45E7-9A32-4B322D7B9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49099E08-5F7F-4492-82F6-DC32A1B6912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14724" y="1587408"/>
            <a:ext cx="2581276" cy="65722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200" b="1"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F29CDFEF-37F5-4879-9359-32060134934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14724" y="2384333"/>
            <a:ext cx="2581276" cy="1422418"/>
          </a:xfrm>
        </p:spPr>
        <p:txBody>
          <a:bodyPr lIns="0" tIns="0" rIns="0" bIns="0"/>
          <a:lstStyle>
            <a:lvl1pPr>
              <a:defRPr sz="1200" i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9BF1FE0-3368-4FAF-8B24-24FFA124688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066800" y="1596954"/>
            <a:ext cx="2209797" cy="2209797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AEB8279A-3DF8-4A7C-8D69-A02C906A474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14724" y="4181457"/>
            <a:ext cx="2581276" cy="65722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200" b="1"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E1B394B2-159A-461A-8D78-214CC9D97E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514724" y="4978382"/>
            <a:ext cx="2581276" cy="1422418"/>
          </a:xfrm>
        </p:spPr>
        <p:txBody>
          <a:bodyPr lIns="0" tIns="0" rIns="0" bIns="0"/>
          <a:lstStyle>
            <a:lvl1pPr>
              <a:defRPr sz="1200" i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9A9C0B5B-6AB8-4937-996E-0C7F4588904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066800" y="4191003"/>
            <a:ext cx="2209797" cy="2209797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55241A35-7BE1-46DC-B173-FA928A6C20B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153525" y="1587408"/>
            <a:ext cx="2581275" cy="65722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200" b="1"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6E76E35B-45D4-4740-BC9A-A507ABC08A0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153525" y="2384333"/>
            <a:ext cx="2581275" cy="1422418"/>
          </a:xfrm>
        </p:spPr>
        <p:txBody>
          <a:bodyPr lIns="0" tIns="0" rIns="0" bIns="0"/>
          <a:lstStyle>
            <a:lvl1pPr>
              <a:defRPr sz="1200" i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1283C145-F66F-43A3-8BC0-5DC8B711AC1C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705601" y="1596954"/>
            <a:ext cx="2209797" cy="2209797"/>
          </a:xfrm>
        </p:spPr>
        <p:txBody>
          <a:bodyPr/>
          <a:lstStyle/>
          <a:p>
            <a:endParaRPr lang="en-US"/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4B6CD1C4-38E7-4B97-A027-97E0DD5CB27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153525" y="4181457"/>
            <a:ext cx="2581275" cy="657225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200" b="1">
                <a:latin typeface="+mn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27" name="Text Placeholder 5">
            <a:extLst>
              <a:ext uri="{FF2B5EF4-FFF2-40B4-BE49-F238E27FC236}">
                <a16:creationId xmlns:a16="http://schemas.microsoft.com/office/drawing/2014/main" id="{5B92C89F-6BA2-4F4E-B767-F2E9ACAAB9F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9153525" y="4978382"/>
            <a:ext cx="2581275" cy="1422418"/>
          </a:xfrm>
        </p:spPr>
        <p:txBody>
          <a:bodyPr lIns="0" tIns="0" rIns="0" bIns="0"/>
          <a:lstStyle>
            <a:lvl1pPr>
              <a:defRPr sz="1200" i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5A755C51-FFE2-4C8E-80B4-43AD6AD27F7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705601" y="4191003"/>
            <a:ext cx="2209797" cy="2209797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Text Placeholder 8">
            <a:extLst>
              <a:ext uri="{FF2B5EF4-FFF2-40B4-BE49-F238E27FC236}">
                <a16:creationId xmlns:a16="http://schemas.microsoft.com/office/drawing/2014/main" id="{F9BED114-D654-41EA-9F9D-8F2D466D08B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066800" y="762000"/>
            <a:ext cx="10668000" cy="609600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3600" b="1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A0736-A6B5-42D0-8D65-C1BB31FF2553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D1351619-DF6F-477F-8445-AB335ECB257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42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40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26" Type="http://schemas.openxmlformats.org/officeDocument/2006/relationships/slideLayout" Target="../slideLayouts/slideLayout62.xml"/><Relationship Id="rId39" Type="http://schemas.openxmlformats.org/officeDocument/2006/relationships/image" Target="../media/image2.png"/><Relationship Id="rId3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57.xml"/><Relationship Id="rId34" Type="http://schemas.openxmlformats.org/officeDocument/2006/relationships/slideLayout" Target="../slideLayouts/slideLayout70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5" Type="http://schemas.openxmlformats.org/officeDocument/2006/relationships/slideLayout" Target="../slideLayouts/slideLayout61.xml"/><Relationship Id="rId33" Type="http://schemas.openxmlformats.org/officeDocument/2006/relationships/slideLayout" Target="../slideLayouts/slideLayout69.xml"/><Relationship Id="rId38" Type="http://schemas.openxmlformats.org/officeDocument/2006/relationships/image" Target="../media/image1.png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slideLayout" Target="../slideLayouts/slideLayout56.xml"/><Relationship Id="rId29" Type="http://schemas.openxmlformats.org/officeDocument/2006/relationships/slideLayout" Target="../slideLayouts/slideLayout65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24" Type="http://schemas.openxmlformats.org/officeDocument/2006/relationships/slideLayout" Target="../slideLayouts/slideLayout60.xml"/><Relationship Id="rId32" Type="http://schemas.openxmlformats.org/officeDocument/2006/relationships/slideLayout" Target="../slideLayouts/slideLayout68.xml"/><Relationship Id="rId37" Type="http://schemas.openxmlformats.org/officeDocument/2006/relationships/theme" Target="../theme/theme2.xml"/><Relationship Id="rId40" Type="http://schemas.openxmlformats.org/officeDocument/2006/relationships/image" Target="../media/image3.png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23" Type="http://schemas.openxmlformats.org/officeDocument/2006/relationships/slideLayout" Target="../slideLayouts/slideLayout59.xml"/><Relationship Id="rId28" Type="http://schemas.openxmlformats.org/officeDocument/2006/relationships/slideLayout" Target="../slideLayouts/slideLayout64.xml"/><Relationship Id="rId36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46.xml"/><Relationship Id="rId19" Type="http://schemas.openxmlformats.org/officeDocument/2006/relationships/slideLayout" Target="../slideLayouts/slideLayout55.xml"/><Relationship Id="rId31" Type="http://schemas.openxmlformats.org/officeDocument/2006/relationships/slideLayout" Target="../slideLayouts/slideLayout67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Relationship Id="rId22" Type="http://schemas.openxmlformats.org/officeDocument/2006/relationships/slideLayout" Target="../slideLayouts/slideLayout58.xml"/><Relationship Id="rId27" Type="http://schemas.openxmlformats.org/officeDocument/2006/relationships/slideLayout" Target="../slideLayouts/slideLayout63.xml"/><Relationship Id="rId30" Type="http://schemas.openxmlformats.org/officeDocument/2006/relationships/slideLayout" Target="../slideLayouts/slideLayout66.xml"/><Relationship Id="rId35" Type="http://schemas.openxmlformats.org/officeDocument/2006/relationships/slideLayout" Target="../slideLayouts/slideLayout7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1066800"/>
            <a:ext cx="10058400" cy="42703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798659"/>
            <a:ext cx="10058400" cy="4602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8B1903-3A64-483A-9B40-A7A936E1976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70A70B0-D5A2-42F8-8EE4-BAFFEE1EE73B}"/>
              </a:ext>
            </a:extLst>
          </p:cNvPr>
          <p:cNvCxnSpPr/>
          <p:nvPr userDrawn="1"/>
        </p:nvCxnSpPr>
        <p:spPr>
          <a:xfrm>
            <a:off x="605246" y="0"/>
            <a:ext cx="0" cy="685800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48869B-2AD7-49CA-80C0-017F6BD2A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799"/>
            <a:ext cx="304799" cy="304801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900">
                <a:solidFill>
                  <a:srgbClr val="222222"/>
                </a:solidFill>
              </a:defRPr>
            </a:lvl1pPr>
          </a:lstStyle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9161D5B-EC03-4D3F-BB71-9CE40C687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 anchor="ctr"/>
          <a:lstStyle>
            <a:lvl1pPr algn="ctr">
              <a:defRPr sz="900" cap="all" baseline="0"/>
            </a:lvl1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359640-2B4E-4EBF-A27F-291DFCF4460E}"/>
              </a:ext>
            </a:extLst>
          </p:cNvPr>
          <p:cNvPicPr>
            <a:picLocks noChangeAspect="1"/>
          </p:cNvPicPr>
          <p:nvPr userDrawn="1"/>
        </p:nvPicPr>
        <p:blipFill>
          <a:blip r:embed="rId39"/>
          <a:stretch>
            <a:fillRect/>
          </a:stretch>
        </p:blipFill>
        <p:spPr>
          <a:xfrm>
            <a:off x="190473" y="518323"/>
            <a:ext cx="218699" cy="2055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27AEC1-A140-4EFB-9D7F-64FD4EBAB7EC}"/>
              </a:ext>
            </a:extLst>
          </p:cNvPr>
          <p:cNvPicPr>
            <a:picLocks noChangeAspect="1"/>
          </p:cNvPicPr>
          <p:nvPr userDrawn="1"/>
        </p:nvPicPr>
        <p:blipFill>
          <a:blip r:embed="rId40"/>
          <a:stretch>
            <a:fillRect/>
          </a:stretch>
        </p:blipFill>
        <p:spPr>
          <a:xfrm>
            <a:off x="56529" y="6025617"/>
            <a:ext cx="486585" cy="47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43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0" r:id="rId2"/>
    <p:sldLayoutId id="2147483712" r:id="rId3"/>
    <p:sldLayoutId id="2147483714" r:id="rId4"/>
    <p:sldLayoutId id="2147483713" r:id="rId5"/>
    <p:sldLayoutId id="2147483715" r:id="rId6"/>
    <p:sldLayoutId id="2147483771" r:id="rId7"/>
    <p:sldLayoutId id="2147483716" r:id="rId8"/>
    <p:sldLayoutId id="2147483717" r:id="rId9"/>
    <p:sldLayoutId id="2147483718" r:id="rId10"/>
    <p:sldLayoutId id="2147483719" r:id="rId11"/>
    <p:sldLayoutId id="2147483808" r:id="rId12"/>
    <p:sldLayoutId id="2147483720" r:id="rId13"/>
    <p:sldLayoutId id="2147483721" r:id="rId14"/>
    <p:sldLayoutId id="2147483772" r:id="rId15"/>
    <p:sldLayoutId id="2147483722" r:id="rId16"/>
    <p:sldLayoutId id="2147483725" r:id="rId17"/>
    <p:sldLayoutId id="2147483728" r:id="rId18"/>
    <p:sldLayoutId id="2147483729" r:id="rId19"/>
    <p:sldLayoutId id="2147483731" r:id="rId20"/>
    <p:sldLayoutId id="2147483732" r:id="rId21"/>
    <p:sldLayoutId id="2147483809" r:id="rId22"/>
    <p:sldLayoutId id="2147483733" r:id="rId23"/>
    <p:sldLayoutId id="2147483734" r:id="rId24"/>
    <p:sldLayoutId id="2147483735" r:id="rId25"/>
    <p:sldLayoutId id="2147483760" r:id="rId26"/>
    <p:sldLayoutId id="2147483761" r:id="rId27"/>
    <p:sldLayoutId id="2147483762" r:id="rId28"/>
    <p:sldLayoutId id="2147483763" r:id="rId29"/>
    <p:sldLayoutId id="2147483764" r:id="rId30"/>
    <p:sldLayoutId id="2147483765" r:id="rId31"/>
    <p:sldLayoutId id="2147483766" r:id="rId32"/>
    <p:sldLayoutId id="2147483767" r:id="rId33"/>
    <p:sldLayoutId id="2147483768" r:id="rId34"/>
    <p:sldLayoutId id="2147483769" r:id="rId35"/>
    <p:sldLayoutId id="2147483770" r:id="rId36"/>
  </p:sldLayoutIdLst>
  <p:hf hdr="0" dt="0"/>
  <p:txStyles>
    <p:titleStyle>
      <a:lvl1pPr algn="l" defTabSz="6858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spcBef>
          <a:spcPct val="20000"/>
        </a:spcBef>
        <a:buFontTx/>
        <a:buNone/>
        <a:defRPr sz="1600" kern="1200">
          <a:solidFill>
            <a:srgbClr val="222222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rgbClr val="22222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rgbClr val="22222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96">
          <p15:clr>
            <a:srgbClr val="F26B43"/>
          </p15:clr>
        </p15:guide>
        <p15:guide id="3" pos="7584">
          <p15:clr>
            <a:srgbClr val="F26B43"/>
          </p15:clr>
        </p15:guide>
        <p15:guide id="4" pos="384">
          <p15:clr>
            <a:srgbClr val="F26B43"/>
          </p15:clr>
        </p15:guide>
        <p15:guide id="5" pos="7296" userDrawn="1">
          <p15:clr>
            <a:srgbClr val="F26B43"/>
          </p15:clr>
        </p15:guide>
        <p15:guide id="6" orient="horz" pos="480">
          <p15:clr>
            <a:srgbClr val="F26B43"/>
          </p15:clr>
        </p15:guide>
        <p15:guide id="7" orient="horz" pos="4224">
          <p15:clr>
            <a:srgbClr val="F26B43"/>
          </p15:clr>
        </p15:guide>
        <p15:guide id="8" pos="288">
          <p15:clr>
            <a:srgbClr val="F26B43"/>
          </p15:clr>
        </p15:guide>
        <p15:guide id="9" orient="horz" pos="288">
          <p15:clr>
            <a:srgbClr val="F26B43"/>
          </p15:clr>
        </p15:guide>
        <p15:guide id="10" pos="7392">
          <p15:clr>
            <a:srgbClr val="F26B43"/>
          </p15:clr>
        </p15:guide>
        <p15:guide id="11" orient="horz" pos="96">
          <p15:clr>
            <a:srgbClr val="F26B43"/>
          </p15:clr>
        </p15:guide>
        <p15:guide id="12" orient="horz" pos="384">
          <p15:clr>
            <a:srgbClr val="F26B43"/>
          </p15:clr>
        </p15:guide>
        <p15:guide id="13" orient="horz" pos="4032">
          <p15:clr>
            <a:srgbClr val="F26B43"/>
          </p15:clr>
        </p15:guide>
        <p15:guide id="14" orient="horz" pos="672">
          <p15:clr>
            <a:srgbClr val="F26B43"/>
          </p15:clr>
        </p15:guide>
        <p15:guide id="15" pos="480">
          <p15:clr>
            <a:srgbClr val="F26B43"/>
          </p15:clr>
        </p15:guide>
        <p15:guide id="16" pos="7200">
          <p15:clr>
            <a:srgbClr val="F26B43"/>
          </p15:clr>
        </p15:guide>
        <p15:guide id="17" pos="672">
          <p15:clr>
            <a:srgbClr val="F26B43"/>
          </p15:clr>
        </p15:guide>
        <p15:guide id="18" pos="7008">
          <p15:clr>
            <a:srgbClr val="F26B43"/>
          </p15:clr>
        </p15:guide>
        <p15:guide id="20" pos="3744">
          <p15:clr>
            <a:srgbClr val="F26B43"/>
          </p15:clr>
        </p15:guide>
        <p15:guide id="21" pos="3936">
          <p15:clr>
            <a:srgbClr val="F26B43"/>
          </p15:clr>
        </p15:guide>
        <p15:guide id="22" orient="horz" pos="2160">
          <p15:clr>
            <a:srgbClr val="F26B43"/>
          </p15:clr>
        </p15:guide>
        <p15:guide id="23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1066800"/>
            <a:ext cx="10058400" cy="42703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798659"/>
            <a:ext cx="10058400" cy="4602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8B1903-3A64-483A-9B40-A7A936E1976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70A70B0-D5A2-42F8-8EE4-BAFFEE1EE73B}"/>
              </a:ext>
            </a:extLst>
          </p:cNvPr>
          <p:cNvCxnSpPr/>
          <p:nvPr userDrawn="1"/>
        </p:nvCxnSpPr>
        <p:spPr>
          <a:xfrm>
            <a:off x="605246" y="0"/>
            <a:ext cx="0" cy="68580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48869B-2AD7-49CA-80C0-017F6BD2A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799"/>
            <a:ext cx="304799" cy="304801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37C576D-825F-499D-BB78-E4C692802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0B5B34-EE3F-4ABA-BAEB-9F0741A76EAC}"/>
              </a:ext>
            </a:extLst>
          </p:cNvPr>
          <p:cNvPicPr>
            <a:picLocks noChangeAspect="1"/>
          </p:cNvPicPr>
          <p:nvPr userDrawn="1"/>
        </p:nvPicPr>
        <p:blipFill>
          <a:blip r:embed="rId39"/>
          <a:stretch>
            <a:fillRect/>
          </a:stretch>
        </p:blipFill>
        <p:spPr>
          <a:xfrm>
            <a:off x="190473" y="518323"/>
            <a:ext cx="218699" cy="2055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960564-D458-4230-B23A-4AFD953D6074}"/>
              </a:ext>
            </a:extLst>
          </p:cNvPr>
          <p:cNvPicPr>
            <a:picLocks noChangeAspect="1"/>
          </p:cNvPicPr>
          <p:nvPr userDrawn="1"/>
        </p:nvPicPr>
        <p:blipFill>
          <a:blip r:embed="rId40"/>
          <a:stretch>
            <a:fillRect/>
          </a:stretch>
        </p:blipFill>
        <p:spPr>
          <a:xfrm>
            <a:off x="56529" y="6025617"/>
            <a:ext cx="486585" cy="47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75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52" r:id="rId12"/>
    <p:sldLayoutId id="2147483785" r:id="rId13"/>
    <p:sldLayoutId id="2147483786" r:id="rId14"/>
    <p:sldLayoutId id="2147483787" r:id="rId15"/>
    <p:sldLayoutId id="2147483788" r:id="rId16"/>
    <p:sldLayoutId id="2147483753" r:id="rId17"/>
    <p:sldLayoutId id="2147483790" r:id="rId18"/>
    <p:sldLayoutId id="2147483759" r:id="rId19"/>
    <p:sldLayoutId id="2147483792" r:id="rId20"/>
    <p:sldLayoutId id="2147483793" r:id="rId21"/>
    <p:sldLayoutId id="2147483739" r:id="rId22"/>
    <p:sldLayoutId id="2147483794" r:id="rId23"/>
    <p:sldLayoutId id="2147483795" r:id="rId24"/>
    <p:sldLayoutId id="2147483796" r:id="rId25"/>
    <p:sldLayoutId id="2147483797" r:id="rId26"/>
    <p:sldLayoutId id="2147483798" r:id="rId27"/>
    <p:sldLayoutId id="2147483799" r:id="rId28"/>
    <p:sldLayoutId id="2147483800" r:id="rId29"/>
    <p:sldLayoutId id="2147483801" r:id="rId30"/>
    <p:sldLayoutId id="2147483802" r:id="rId31"/>
    <p:sldLayoutId id="2147483803" r:id="rId32"/>
    <p:sldLayoutId id="2147483804" r:id="rId33"/>
    <p:sldLayoutId id="2147483805" r:id="rId34"/>
    <p:sldLayoutId id="2147483806" r:id="rId35"/>
    <p:sldLayoutId id="2147483807" r:id="rId36"/>
  </p:sldLayoutIdLst>
  <p:hf hdr="0" dt="0"/>
  <p:txStyles>
    <p:titleStyle>
      <a:lvl1pPr algn="l" defTabSz="685800" rtl="0" eaLnBrk="1" latinLnBrk="0" hangingPunct="1"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spcBef>
          <a:spcPct val="20000"/>
        </a:spcBef>
        <a:buFontTx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96">
          <p15:clr>
            <a:srgbClr val="F26B43"/>
          </p15:clr>
        </p15:guide>
        <p15:guide id="3" pos="7584">
          <p15:clr>
            <a:srgbClr val="F26B43"/>
          </p15:clr>
        </p15:guide>
        <p15:guide id="4" pos="384">
          <p15:clr>
            <a:srgbClr val="F26B43"/>
          </p15:clr>
        </p15:guide>
        <p15:guide id="5" pos="7296">
          <p15:clr>
            <a:srgbClr val="F26B43"/>
          </p15:clr>
        </p15:guide>
        <p15:guide id="6" orient="horz" pos="480">
          <p15:clr>
            <a:srgbClr val="F26B43"/>
          </p15:clr>
        </p15:guide>
        <p15:guide id="7" orient="horz" pos="4224">
          <p15:clr>
            <a:srgbClr val="F26B43"/>
          </p15:clr>
        </p15:guide>
        <p15:guide id="8" pos="288">
          <p15:clr>
            <a:srgbClr val="F26B43"/>
          </p15:clr>
        </p15:guide>
        <p15:guide id="9" orient="horz" pos="288">
          <p15:clr>
            <a:srgbClr val="F26B43"/>
          </p15:clr>
        </p15:guide>
        <p15:guide id="10" pos="7392">
          <p15:clr>
            <a:srgbClr val="F26B43"/>
          </p15:clr>
        </p15:guide>
        <p15:guide id="11" orient="horz" pos="96">
          <p15:clr>
            <a:srgbClr val="F26B43"/>
          </p15:clr>
        </p15:guide>
        <p15:guide id="12" orient="horz" pos="384">
          <p15:clr>
            <a:srgbClr val="F26B43"/>
          </p15:clr>
        </p15:guide>
        <p15:guide id="13" orient="horz" pos="4032">
          <p15:clr>
            <a:srgbClr val="F26B43"/>
          </p15:clr>
        </p15:guide>
        <p15:guide id="14" orient="horz" pos="672">
          <p15:clr>
            <a:srgbClr val="F26B43"/>
          </p15:clr>
        </p15:guide>
        <p15:guide id="15" pos="480">
          <p15:clr>
            <a:srgbClr val="F26B43"/>
          </p15:clr>
        </p15:guide>
        <p15:guide id="16" pos="7200">
          <p15:clr>
            <a:srgbClr val="F26B43"/>
          </p15:clr>
        </p15:guide>
        <p15:guide id="17" pos="672">
          <p15:clr>
            <a:srgbClr val="F26B43"/>
          </p15:clr>
        </p15:guide>
        <p15:guide id="18" pos="7008">
          <p15:clr>
            <a:srgbClr val="F26B43"/>
          </p15:clr>
        </p15:guide>
        <p15:guide id="20" pos="3744">
          <p15:clr>
            <a:srgbClr val="F26B43"/>
          </p15:clr>
        </p15:guide>
        <p15:guide id="21" pos="3936">
          <p15:clr>
            <a:srgbClr val="F26B43"/>
          </p15:clr>
        </p15:guide>
        <p15:guide id="22" orient="horz" pos="2160">
          <p15:clr>
            <a:srgbClr val="F26B43"/>
          </p15:clr>
        </p15:guide>
        <p15:guide id="23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8">
            <a:extLst>
              <a:ext uri="{FF2B5EF4-FFF2-40B4-BE49-F238E27FC236}">
                <a16:creationId xmlns:a16="http://schemas.microsoft.com/office/drawing/2014/main" id="{86EF0A7A-218E-411A-957C-8A109C5EDC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799"/>
            <a:ext cx="304799" cy="304801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01415F-5F32-4771-AE74-55868ADB41C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29A1EF-3039-4DDC-A1E3-045DBEFEB00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04821" cy="304821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0F3F6B8-55A5-4AFF-BEE8-6B9862F02BA8}"/>
              </a:ext>
            </a:extLst>
          </p:cNvPr>
          <p:cNvCxnSpPr/>
          <p:nvPr userDrawn="1"/>
        </p:nvCxnSpPr>
        <p:spPr>
          <a:xfrm>
            <a:off x="605246" y="0"/>
            <a:ext cx="0" cy="68580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A3CED8-6148-4BB5-882E-3018564FE1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-2103409" y="3322611"/>
            <a:ext cx="4816418" cy="304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BD92E1-864C-4589-ADF7-C2B4788930B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90473" y="518323"/>
            <a:ext cx="218699" cy="20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3F64720-4D55-4A43-A289-44BB2E7A6CE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6529" y="6025617"/>
            <a:ext cx="486585" cy="47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96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6" r:id="rId2"/>
    <p:sldLayoutId id="2147483687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" userDrawn="1">
          <p15:clr>
            <a:srgbClr val="F26B43"/>
          </p15:clr>
        </p15:guide>
        <p15:guide id="2" orient="horz" pos="96" userDrawn="1">
          <p15:clr>
            <a:srgbClr val="F26B43"/>
          </p15:clr>
        </p15:guide>
        <p15:guide id="3" orient="horz" pos="480" userDrawn="1">
          <p15:clr>
            <a:srgbClr val="F26B43"/>
          </p15:clr>
        </p15:guide>
        <p15:guide id="4" orient="horz" pos="672" userDrawn="1">
          <p15:clr>
            <a:srgbClr val="F26B43"/>
          </p15:clr>
        </p15:guide>
        <p15:guide id="5" pos="96" userDrawn="1">
          <p15:clr>
            <a:srgbClr val="F26B43"/>
          </p15:clr>
        </p15:guide>
        <p15:guide id="6" pos="288" userDrawn="1">
          <p15:clr>
            <a:srgbClr val="F26B43"/>
          </p15:clr>
        </p15:guide>
        <p15:guide id="7" pos="384" userDrawn="1">
          <p15:clr>
            <a:srgbClr val="F26B43"/>
          </p15:clr>
        </p15:guide>
        <p15:guide id="8" pos="480" userDrawn="1">
          <p15:clr>
            <a:srgbClr val="F26B43"/>
          </p15:clr>
        </p15:guide>
        <p15:guide id="9" orient="horz" pos="384" userDrawn="1">
          <p15:clr>
            <a:srgbClr val="F26B43"/>
          </p15:clr>
        </p15:guide>
        <p15:guide id="10" orient="horz" pos="4032" userDrawn="1">
          <p15:clr>
            <a:srgbClr val="F26B43"/>
          </p15:clr>
        </p15:guide>
        <p15:guide id="11" orient="horz" pos="4224" userDrawn="1">
          <p15:clr>
            <a:srgbClr val="F26B43"/>
          </p15:clr>
        </p15:guide>
        <p15:guide id="12" pos="7200" userDrawn="1">
          <p15:clr>
            <a:srgbClr val="F26B43"/>
          </p15:clr>
        </p15:guide>
        <p15:guide id="13" pos="7296" userDrawn="1">
          <p15:clr>
            <a:srgbClr val="F26B43"/>
          </p15:clr>
        </p15:guide>
        <p15:guide id="14" pos="7392" userDrawn="1">
          <p15:clr>
            <a:srgbClr val="F26B43"/>
          </p15:clr>
        </p15:guide>
        <p15:guide id="15" pos="7584" userDrawn="1">
          <p15:clr>
            <a:srgbClr val="F26B43"/>
          </p15:clr>
        </p15:guide>
        <p15:guide id="16" pos="672" userDrawn="1">
          <p15:clr>
            <a:srgbClr val="F26B43"/>
          </p15:clr>
        </p15:guide>
        <p15:guide id="17" pos="7008" userDrawn="1">
          <p15:clr>
            <a:srgbClr val="F26B43"/>
          </p15:clr>
        </p15:guide>
        <p15:guide id="18" pos="3744" userDrawn="1">
          <p15:clr>
            <a:srgbClr val="F26B43"/>
          </p15:clr>
        </p15:guide>
        <p15:guide id="19" orient="horz" pos="2160" userDrawn="1">
          <p15:clr>
            <a:srgbClr val="F26B43"/>
          </p15:clr>
        </p15:guide>
        <p15:guide id="21" pos="3940" userDrawn="1">
          <p15:clr>
            <a:srgbClr val="F26B43"/>
          </p15:clr>
        </p15:guide>
        <p15:guide id="2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D8DD9B-CC13-4606-8499-E005ACDABC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-65"/>
            <a:ext cx="12192000" cy="684627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419E2DF-EF11-4B3C-BBE9-2CEEEA2DEE62}"/>
              </a:ext>
            </a:extLst>
          </p:cNvPr>
          <p:cNvSpPr/>
          <p:nvPr/>
        </p:nvSpPr>
        <p:spPr>
          <a:xfrm rot="10800000">
            <a:off x="0" y="-64"/>
            <a:ext cx="12192000" cy="6858064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700" dirty="0">
              <a:solidFill>
                <a:schemeClr val="lt1"/>
              </a:solidFill>
              <a:latin typeface="Roboto" charset="0"/>
              <a:ea typeface="Roboto" charset="0"/>
              <a:cs typeface="Roboto" charset="0"/>
              <a:sym typeface="Helvetica Ligh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9730C2-2AA1-4626-A778-79242902358F}"/>
              </a:ext>
            </a:extLst>
          </p:cNvPr>
          <p:cNvSpPr txBox="1"/>
          <p:nvPr/>
        </p:nvSpPr>
        <p:spPr>
          <a:xfrm>
            <a:off x="1892298" y="1471776"/>
            <a:ext cx="8407399" cy="4457529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r>
              <a:rPr lang="en-CA" sz="2800" b="1" dirty="0">
                <a:solidFill>
                  <a:schemeClr val="bg1"/>
                </a:solidFill>
                <a:latin typeface="+mj-lt"/>
              </a:rPr>
              <a:t>Development of a Long-Term Wildfire Prevention Framework for Istanbul</a:t>
            </a:r>
          </a:p>
          <a:p>
            <a:endParaRPr lang="en-CA" sz="2800" b="1" dirty="0">
              <a:solidFill>
                <a:schemeClr val="bg1"/>
              </a:solidFill>
              <a:latin typeface="+mj-lt"/>
            </a:endParaRPr>
          </a:p>
          <a:p>
            <a:r>
              <a:rPr lang="en-CA" sz="2000" dirty="0">
                <a:solidFill>
                  <a:schemeClr val="bg1"/>
                </a:solidFill>
                <a:latin typeface="+mj-lt"/>
              </a:rPr>
              <a:t>ECHO/SUB/2020/TRACK1/833085</a:t>
            </a:r>
            <a:endParaRPr lang="en-CA" sz="2400" dirty="0">
              <a:solidFill>
                <a:schemeClr val="bg1"/>
              </a:solidFill>
              <a:latin typeface="+mj-lt"/>
            </a:endParaRPr>
          </a:p>
          <a:p>
            <a:endParaRPr lang="en-CA" sz="3600" b="1" dirty="0">
              <a:solidFill>
                <a:schemeClr val="bg1"/>
              </a:solidFill>
              <a:latin typeface="+mj-lt"/>
            </a:endParaRPr>
          </a:p>
          <a:p>
            <a:endParaRPr lang="en-CA" sz="4000" dirty="0">
              <a:solidFill>
                <a:schemeClr val="bg1"/>
              </a:solidFill>
              <a:latin typeface="+mj-lt"/>
            </a:endParaRPr>
          </a:p>
          <a:p>
            <a:r>
              <a:rPr lang="en-US" sz="2400" dirty="0">
                <a:solidFill>
                  <a:schemeClr val="bg1"/>
                </a:solidFill>
                <a:latin typeface="+mj-lt"/>
              </a:rPr>
              <a:t>01/10/2020 – 31/09/2021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EBEC47-9003-413E-AE8D-8F8FA7974B86}"/>
              </a:ext>
            </a:extLst>
          </p:cNvPr>
          <p:cNvSpPr/>
          <p:nvPr/>
        </p:nvSpPr>
        <p:spPr>
          <a:xfrm>
            <a:off x="1530348" y="1496290"/>
            <a:ext cx="9131300" cy="45870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B5316D7B-FA96-47B3-8A90-2F5307AF02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075" y="11793"/>
            <a:ext cx="1753398" cy="1711988"/>
          </a:xfrm>
          <a:prstGeom prst="rect">
            <a:avLst/>
          </a:prstGeom>
          <a:noFill/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6B1F367A-A5C1-47AA-82F1-6A0769EE4F4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250" y="83949"/>
            <a:ext cx="1228950" cy="1230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649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C3836B-5B34-4F76-ADD0-A8C375BA78C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30FE2A-36FE-4447-8A2D-12BC58808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750" y="645448"/>
            <a:ext cx="10058400" cy="427038"/>
          </a:xfrm>
        </p:spPr>
        <p:txBody>
          <a:bodyPr/>
          <a:lstStyle/>
          <a:p>
            <a:r>
              <a:rPr lang="en-US" dirty="0"/>
              <a:t>Project Info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8E4F4F4-DE14-47C4-AEFF-5310937C9BBE}"/>
              </a:ext>
            </a:extLst>
          </p:cNvPr>
          <p:cNvSpPr txBox="1">
            <a:spLocks/>
          </p:cNvSpPr>
          <p:nvPr/>
        </p:nvSpPr>
        <p:spPr>
          <a:xfrm>
            <a:off x="875750" y="1426255"/>
            <a:ext cx="10187709" cy="4972727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  <a:p>
            <a:r>
              <a:rPr lang="tr-TR" dirty="0"/>
              <a:t>Project </a:t>
            </a:r>
            <a:r>
              <a:rPr lang="en-US" dirty="0"/>
              <a:t>Title</a:t>
            </a:r>
            <a:r>
              <a:rPr lang="tr-TR" dirty="0"/>
              <a:t>                  </a:t>
            </a:r>
            <a:r>
              <a:rPr lang="en-US" dirty="0"/>
              <a:t>   </a:t>
            </a:r>
            <a:r>
              <a:rPr lang="tr-TR" dirty="0"/>
              <a:t>:  </a:t>
            </a:r>
            <a:r>
              <a:rPr lang="en-CA" i="1" dirty="0"/>
              <a:t>Development of a Long-Term Wildfire Prevention Framework for Istanbul Forest</a:t>
            </a:r>
          </a:p>
          <a:p>
            <a:r>
              <a:rPr lang="en-CA" i="1" dirty="0"/>
              <a:t>			       Region</a:t>
            </a:r>
            <a:endParaRPr lang="tr-TR" i="1" dirty="0"/>
          </a:p>
          <a:p>
            <a:endParaRPr lang="tr-TR" dirty="0"/>
          </a:p>
          <a:p>
            <a:r>
              <a:rPr lang="tr-TR" dirty="0"/>
              <a:t>Project Duration              :  </a:t>
            </a:r>
            <a:r>
              <a:rPr lang="tr-TR" i="1" dirty="0"/>
              <a:t>1 October 2020 – 30 </a:t>
            </a:r>
            <a:r>
              <a:rPr lang="en-CA" i="1" dirty="0"/>
              <a:t>September</a:t>
            </a:r>
            <a:r>
              <a:rPr lang="tr-TR" i="1" dirty="0"/>
              <a:t> 2021</a:t>
            </a:r>
          </a:p>
          <a:p>
            <a:endParaRPr lang="tr-TR" dirty="0"/>
          </a:p>
          <a:p>
            <a:r>
              <a:rPr lang="tr-TR" dirty="0"/>
              <a:t>Total Budget                    :  </a:t>
            </a:r>
            <a:r>
              <a:rPr lang="tr-TR" i="1" dirty="0"/>
              <a:t>393.700 </a:t>
            </a:r>
            <a:r>
              <a:rPr lang="en-US" i="1" dirty="0"/>
              <a:t>Euro</a:t>
            </a:r>
            <a:endParaRPr lang="tr-TR" i="1" dirty="0"/>
          </a:p>
          <a:p>
            <a:endParaRPr lang="tr-TR" dirty="0"/>
          </a:p>
          <a:p>
            <a:r>
              <a:rPr lang="tr-TR" dirty="0"/>
              <a:t>EU ECHO Contribution   :  </a:t>
            </a:r>
            <a:r>
              <a:rPr lang="tr-TR" i="1" dirty="0"/>
              <a:t>374.015 Eur. (95%)</a:t>
            </a:r>
            <a:endParaRPr lang="en-US" i="1" dirty="0"/>
          </a:p>
          <a:p>
            <a:endParaRPr lang="en-US" dirty="0"/>
          </a:p>
          <a:p>
            <a:r>
              <a:rPr lang="en-US" dirty="0"/>
              <a:t>Legal Representative of the Project: </a:t>
            </a:r>
            <a:r>
              <a:rPr lang="en-US" i="1" dirty="0"/>
              <a:t>Director of the Istanbul Forest Region</a:t>
            </a:r>
          </a:p>
          <a:p>
            <a:endParaRPr lang="en-US" dirty="0"/>
          </a:p>
          <a:p>
            <a:r>
              <a:rPr lang="en-US" dirty="0"/>
              <a:t>Affiliated Entity: </a:t>
            </a:r>
            <a:r>
              <a:rPr lang="en-US" i="1" dirty="0"/>
              <a:t>Istanbul Regional Directorate of Forestry </a:t>
            </a:r>
          </a:p>
          <a:p>
            <a:endParaRPr lang="en-US" dirty="0"/>
          </a:p>
          <a:p>
            <a:r>
              <a:rPr lang="en-US" dirty="0"/>
              <a:t>Contact Person: </a:t>
            </a:r>
            <a:r>
              <a:rPr lang="en-US" i="1" dirty="0"/>
              <a:t>Ikram </a:t>
            </a:r>
            <a:r>
              <a:rPr lang="en-US" i="1" dirty="0" err="1"/>
              <a:t>Çelik</a:t>
            </a:r>
            <a:r>
              <a:rPr lang="en-US" i="1" dirty="0"/>
              <a:t> – Head of Forest Fire Unit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1193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491F6D-ED13-4C89-A729-419C4622FB5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84"/>
          <a:stretch/>
        </p:blipFill>
        <p:spPr bwMode="auto">
          <a:xfrm>
            <a:off x="5190838" y="2358331"/>
            <a:ext cx="6059052" cy="42098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C3836B-5B34-4F76-ADD0-A8C375BA78C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30FE2A-36FE-4447-8A2D-12BC58808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750" y="645448"/>
            <a:ext cx="10058400" cy="427038"/>
          </a:xfrm>
        </p:spPr>
        <p:txBody>
          <a:bodyPr/>
          <a:lstStyle/>
          <a:p>
            <a:r>
              <a:rPr lang="en-US" dirty="0"/>
              <a:t>Project Background and Rationale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CE9E6F-6BB6-455B-B46D-B2A9EB4BB4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8292" y="5204460"/>
            <a:ext cx="1676399" cy="119633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32EA05F-F2FD-46D9-AA03-CED7BB2AE4BC}"/>
              </a:ext>
            </a:extLst>
          </p:cNvPr>
          <p:cNvSpPr/>
          <p:nvPr/>
        </p:nvSpPr>
        <p:spPr>
          <a:xfrm>
            <a:off x="1127711" y="5510241"/>
            <a:ext cx="34743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/>
              <a:t>Istanbul Region's Forest Areas and Forest Fire Events (2001-2018)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2B8790-4F7A-4FC7-AD13-7C9586B4C0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716" y="1355253"/>
            <a:ext cx="4785775" cy="299339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A530633-26F2-4B8E-A907-0F66010AB4C4}"/>
              </a:ext>
            </a:extLst>
          </p:cNvPr>
          <p:cNvSpPr/>
          <p:nvPr/>
        </p:nvSpPr>
        <p:spPr>
          <a:xfrm>
            <a:off x="5729057" y="1355253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i="1" dirty="0"/>
              <a:t>Istanbul Region Forested Areas and Forest Fire Events from 2001 to 2018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3AB2CDB3-DCB0-4AEA-BE26-C018EA70A1A2}"/>
              </a:ext>
            </a:extLst>
          </p:cNvPr>
          <p:cNvCxnSpPr>
            <a:cxnSpLocks/>
          </p:cNvCxnSpPr>
          <p:nvPr/>
        </p:nvCxnSpPr>
        <p:spPr>
          <a:xfrm rot="10800000" flipV="1">
            <a:off x="1956912" y="2358330"/>
            <a:ext cx="7684238" cy="2320201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4291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0723138-48D6-49CA-8453-10F3C9D05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377173"/>
              </p:ext>
            </p:extLst>
          </p:nvPr>
        </p:nvGraphicFramePr>
        <p:xfrm>
          <a:off x="914400" y="1902419"/>
          <a:ext cx="10358509" cy="351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2805">
                  <a:extLst>
                    <a:ext uri="{9D8B030D-6E8A-4147-A177-3AD203B41FA5}">
                      <a16:colId xmlns:a16="http://schemas.microsoft.com/office/drawing/2014/main" val="1756439076"/>
                    </a:ext>
                  </a:extLst>
                </a:gridCol>
                <a:gridCol w="367142">
                  <a:extLst>
                    <a:ext uri="{9D8B030D-6E8A-4147-A177-3AD203B41FA5}">
                      <a16:colId xmlns:a16="http://schemas.microsoft.com/office/drawing/2014/main" val="812277834"/>
                    </a:ext>
                  </a:extLst>
                </a:gridCol>
                <a:gridCol w="367142">
                  <a:extLst>
                    <a:ext uri="{9D8B030D-6E8A-4147-A177-3AD203B41FA5}">
                      <a16:colId xmlns:a16="http://schemas.microsoft.com/office/drawing/2014/main" val="3078252114"/>
                    </a:ext>
                  </a:extLst>
                </a:gridCol>
                <a:gridCol w="367142">
                  <a:extLst>
                    <a:ext uri="{9D8B030D-6E8A-4147-A177-3AD203B41FA5}">
                      <a16:colId xmlns:a16="http://schemas.microsoft.com/office/drawing/2014/main" val="3534740653"/>
                    </a:ext>
                  </a:extLst>
                </a:gridCol>
                <a:gridCol w="367142">
                  <a:extLst>
                    <a:ext uri="{9D8B030D-6E8A-4147-A177-3AD203B41FA5}">
                      <a16:colId xmlns:a16="http://schemas.microsoft.com/office/drawing/2014/main" val="1243839312"/>
                    </a:ext>
                  </a:extLst>
                </a:gridCol>
                <a:gridCol w="367142">
                  <a:extLst>
                    <a:ext uri="{9D8B030D-6E8A-4147-A177-3AD203B41FA5}">
                      <a16:colId xmlns:a16="http://schemas.microsoft.com/office/drawing/2014/main" val="1857599176"/>
                    </a:ext>
                  </a:extLst>
                </a:gridCol>
                <a:gridCol w="367142">
                  <a:extLst>
                    <a:ext uri="{9D8B030D-6E8A-4147-A177-3AD203B41FA5}">
                      <a16:colId xmlns:a16="http://schemas.microsoft.com/office/drawing/2014/main" val="3544699085"/>
                    </a:ext>
                  </a:extLst>
                </a:gridCol>
                <a:gridCol w="367142">
                  <a:extLst>
                    <a:ext uri="{9D8B030D-6E8A-4147-A177-3AD203B41FA5}">
                      <a16:colId xmlns:a16="http://schemas.microsoft.com/office/drawing/2014/main" val="3189695499"/>
                    </a:ext>
                  </a:extLst>
                </a:gridCol>
                <a:gridCol w="367142">
                  <a:extLst>
                    <a:ext uri="{9D8B030D-6E8A-4147-A177-3AD203B41FA5}">
                      <a16:colId xmlns:a16="http://schemas.microsoft.com/office/drawing/2014/main" val="3173559187"/>
                    </a:ext>
                  </a:extLst>
                </a:gridCol>
                <a:gridCol w="367142">
                  <a:extLst>
                    <a:ext uri="{9D8B030D-6E8A-4147-A177-3AD203B41FA5}">
                      <a16:colId xmlns:a16="http://schemas.microsoft.com/office/drawing/2014/main" val="2180365894"/>
                    </a:ext>
                  </a:extLst>
                </a:gridCol>
                <a:gridCol w="367142">
                  <a:extLst>
                    <a:ext uri="{9D8B030D-6E8A-4147-A177-3AD203B41FA5}">
                      <a16:colId xmlns:a16="http://schemas.microsoft.com/office/drawing/2014/main" val="2234424761"/>
                    </a:ext>
                  </a:extLst>
                </a:gridCol>
                <a:gridCol w="367142">
                  <a:extLst>
                    <a:ext uri="{9D8B030D-6E8A-4147-A177-3AD203B41FA5}">
                      <a16:colId xmlns:a16="http://schemas.microsoft.com/office/drawing/2014/main" val="3863125300"/>
                    </a:ext>
                  </a:extLst>
                </a:gridCol>
                <a:gridCol w="367142">
                  <a:extLst>
                    <a:ext uri="{9D8B030D-6E8A-4147-A177-3AD203B41FA5}">
                      <a16:colId xmlns:a16="http://schemas.microsoft.com/office/drawing/2014/main" val="3982477106"/>
                    </a:ext>
                  </a:extLst>
                </a:gridCol>
              </a:tblGrid>
              <a:tr h="261526"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accent4"/>
                        </a:solidFill>
                      </a:endParaRPr>
                    </a:p>
                  </a:txBody>
                  <a:tcPr marL="45720" marR="4572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0" dirty="0">
                          <a:solidFill>
                            <a:srgbClr val="222222"/>
                          </a:solidFill>
                        </a:rPr>
                        <a:t>O</a:t>
                      </a:r>
                      <a:endParaRPr lang="en-US" sz="1000" b="0" dirty="0">
                        <a:solidFill>
                          <a:srgbClr val="222222"/>
                        </a:solidFill>
                      </a:endParaRPr>
                    </a:p>
                  </a:txBody>
                  <a:tcPr marL="45720" marR="4572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rgbClr val="222222"/>
                          </a:solidFill>
                        </a:rPr>
                        <a:t>N</a:t>
                      </a:r>
                    </a:p>
                  </a:txBody>
                  <a:tcPr marL="45720" marR="4572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rgbClr val="222222"/>
                          </a:solidFill>
                        </a:rPr>
                        <a:t>D</a:t>
                      </a:r>
                    </a:p>
                  </a:txBody>
                  <a:tcPr marL="45720" marR="4572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222222"/>
                          </a:solidFill>
                        </a:rPr>
                        <a:t>J</a:t>
                      </a:r>
                    </a:p>
                  </a:txBody>
                  <a:tcPr marL="45720" marR="4572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rgbClr val="222222"/>
                          </a:solidFill>
                        </a:rPr>
                        <a:t>F</a:t>
                      </a:r>
                    </a:p>
                  </a:txBody>
                  <a:tcPr marL="45720" marR="4572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rgbClr val="222222"/>
                          </a:solidFill>
                        </a:rPr>
                        <a:t>M</a:t>
                      </a:r>
                    </a:p>
                  </a:txBody>
                  <a:tcPr marL="45720" marR="4572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rgbClr val="222222"/>
                          </a:solidFill>
                        </a:rPr>
                        <a:t>A</a:t>
                      </a:r>
                    </a:p>
                  </a:txBody>
                  <a:tcPr marL="45720" marR="4572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rgbClr val="222222"/>
                          </a:solidFill>
                        </a:rPr>
                        <a:t>M</a:t>
                      </a:r>
                    </a:p>
                  </a:txBody>
                  <a:tcPr marL="45720" marR="4572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rgbClr val="222222"/>
                          </a:solidFill>
                        </a:rPr>
                        <a:t>J</a:t>
                      </a:r>
                    </a:p>
                  </a:txBody>
                  <a:tcPr marL="45720" marR="4572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rgbClr val="222222"/>
                          </a:solidFill>
                        </a:rPr>
                        <a:t>J</a:t>
                      </a:r>
                    </a:p>
                  </a:txBody>
                  <a:tcPr marL="45720" marR="4572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rgbClr val="222222"/>
                          </a:solidFill>
                        </a:rPr>
                        <a:t>A</a:t>
                      </a:r>
                    </a:p>
                  </a:txBody>
                  <a:tcPr marL="45720" marR="4572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rgbClr val="222222"/>
                          </a:solidFill>
                        </a:rPr>
                        <a:t>E</a:t>
                      </a:r>
                    </a:p>
                  </a:txBody>
                  <a:tcPr marL="45720" marR="4572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097810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algn="l"/>
                      <a:r>
                        <a:rPr lang="en-CA" sz="1200" i="1" dirty="0">
                          <a:solidFill>
                            <a:schemeClr val="bg2"/>
                          </a:solidFill>
                        </a:rPr>
                        <a:t>   </a:t>
                      </a:r>
                      <a:r>
                        <a:rPr lang="en-US" sz="1200" i="1" dirty="0">
                          <a:solidFill>
                            <a:schemeClr val="bg2"/>
                          </a:solidFill>
                        </a:rPr>
                        <a:t>Component 1- Development of a long-term fire prevention strategy for 2021-2030 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079419"/>
                  </a:ext>
                </a:extLst>
              </a:tr>
              <a:tr h="228974">
                <a:tc>
                  <a:txBody>
                    <a:bodyPr/>
                    <a:lstStyle/>
                    <a:p>
                      <a:pPr marL="117475" indent="0" algn="l"/>
                      <a:r>
                        <a:rPr lang="en-US" sz="1200" i="1" dirty="0">
                          <a:solidFill>
                            <a:schemeClr val="bg2"/>
                          </a:solidFill>
                        </a:rPr>
                        <a:t>Activity 1.1. Stakeholder feedback on the structure of the strategy report </a:t>
                      </a:r>
                      <a:endParaRPr lang="en-CA" sz="1200" i="1" dirty="0">
                        <a:solidFill>
                          <a:schemeClr val="bg2"/>
                        </a:solidFill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757366"/>
                  </a:ext>
                </a:extLst>
              </a:tr>
              <a:tr h="228974">
                <a:tc>
                  <a:txBody>
                    <a:bodyPr/>
                    <a:lstStyle/>
                    <a:p>
                      <a:pPr marL="117475" indent="0" algn="l"/>
                      <a:r>
                        <a:rPr lang="en-US" sz="1200" i="1" dirty="0">
                          <a:solidFill>
                            <a:schemeClr val="bg2"/>
                          </a:solidFill>
                        </a:rPr>
                        <a:t>Activity 1.2. Preparation of the strategy document</a:t>
                      </a:r>
                      <a:endParaRPr lang="en-US" sz="1200" i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300420"/>
                  </a:ext>
                </a:extLst>
              </a:tr>
              <a:tr h="228974">
                <a:tc>
                  <a:txBody>
                    <a:bodyPr/>
                    <a:lstStyle/>
                    <a:p>
                      <a:pPr marL="117475" indent="0" algn="l"/>
                      <a:r>
                        <a:rPr lang="en-US" sz="1200" i="1" dirty="0">
                          <a:solidFill>
                            <a:schemeClr val="bg2"/>
                          </a:solidFill>
                        </a:rPr>
                        <a:t>Component 2- Capacity building in wildfire prevention and investigation</a:t>
                      </a:r>
                      <a:endParaRPr lang="en-US" sz="1200" i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773509"/>
                  </a:ext>
                </a:extLst>
              </a:tr>
              <a:tr h="228974">
                <a:tc>
                  <a:txBody>
                    <a:bodyPr/>
                    <a:lstStyle/>
                    <a:p>
                      <a:pPr marL="117475" indent="0" algn="l"/>
                      <a:r>
                        <a:rPr lang="en-US" sz="1200" i="1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Activity 2.1 Training program (TP) Report 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274052"/>
                  </a:ext>
                </a:extLst>
              </a:tr>
              <a:tr h="228974">
                <a:tc>
                  <a:txBody>
                    <a:bodyPr/>
                    <a:lstStyle/>
                    <a:p>
                      <a:pPr marL="117475" indent="0" algn="l"/>
                      <a:r>
                        <a:rPr lang="en-US" sz="1200" i="1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Activity 2.2 Training workshops (TW)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1332"/>
                  </a:ext>
                </a:extLst>
              </a:tr>
              <a:tr h="228974">
                <a:tc>
                  <a:txBody>
                    <a:bodyPr/>
                    <a:lstStyle/>
                    <a:p>
                      <a:pPr marL="117475" indent="0" algn="l"/>
                      <a:r>
                        <a:rPr lang="en-US" sz="1200" i="1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Activity 2.3 Study Visits 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671520"/>
                  </a:ext>
                </a:extLst>
              </a:tr>
              <a:tr h="228974">
                <a:tc>
                  <a:txBody>
                    <a:bodyPr/>
                    <a:lstStyle/>
                    <a:p>
                      <a:pPr marL="117475" indent="0" algn="l"/>
                      <a:r>
                        <a:rPr lang="en-US" sz="1200" i="1" dirty="0">
                          <a:solidFill>
                            <a:schemeClr val="bg2"/>
                          </a:solidFill>
                        </a:rPr>
                        <a:t>Component 3- Technical analysis of wildfire risks in relation with env. change</a:t>
                      </a:r>
                      <a:endParaRPr lang="en-US" sz="1200" i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441102"/>
                  </a:ext>
                </a:extLst>
              </a:tr>
              <a:tr h="283082">
                <a:tc>
                  <a:txBody>
                    <a:bodyPr/>
                    <a:lstStyle/>
                    <a:p>
                      <a:pPr marL="117475" indent="0" algn="l"/>
                      <a:r>
                        <a:rPr lang="en-US" sz="1200" i="1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Activity 3.1 Report on Influence of Climate Change and Urban Sprawl on Fire Risk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482149"/>
                  </a:ext>
                </a:extLst>
              </a:tr>
              <a:tr h="228974">
                <a:tc>
                  <a:txBody>
                    <a:bodyPr/>
                    <a:lstStyle/>
                    <a:p>
                      <a:pPr marL="117475" indent="0" algn="l"/>
                      <a:r>
                        <a:rPr lang="en-US" sz="1200" i="1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Activity 3.2 Report on Research Gaps on Fire Prevention and CC Interaction 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858544"/>
                  </a:ext>
                </a:extLst>
              </a:tr>
              <a:tr h="228974">
                <a:tc>
                  <a:txBody>
                    <a:bodyPr/>
                    <a:lstStyle/>
                    <a:p>
                      <a:pPr marL="117475" indent="0" algn="l"/>
                      <a:r>
                        <a:rPr lang="en-US" sz="1200" i="1" dirty="0">
                          <a:solidFill>
                            <a:schemeClr val="bg2"/>
                          </a:solidFill>
                        </a:rPr>
                        <a:t>Component 4- Development of a fire action plan for Prince Islands</a:t>
                      </a:r>
                      <a:endParaRPr lang="en-US" sz="1200" i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76644"/>
                  </a:ext>
                </a:extLst>
              </a:tr>
              <a:tr h="228974">
                <a:tc>
                  <a:txBody>
                    <a:bodyPr/>
                    <a:lstStyle/>
                    <a:p>
                      <a:pPr marL="117475" indent="0" algn="l"/>
                      <a:r>
                        <a:rPr lang="en-US" sz="1200" i="1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Activity 4.1. Stakeholder feedback on the </a:t>
                      </a:r>
                      <a:r>
                        <a:rPr lang="en-US" sz="1200" i="1" kern="1200" dirty="0" err="1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str.of</a:t>
                      </a:r>
                      <a:r>
                        <a:rPr lang="en-US" sz="1200" i="1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 the fire action plan for Prince Islands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921297"/>
                  </a:ext>
                </a:extLst>
              </a:tr>
              <a:tr h="228974">
                <a:tc>
                  <a:txBody>
                    <a:bodyPr/>
                    <a:lstStyle/>
                    <a:p>
                      <a:pPr marL="117475" indent="0" algn="l"/>
                      <a:r>
                        <a:rPr lang="en-US" sz="1200" i="1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Activity 4.2. Stakeholder feedback on the draft fire action plan for Prince Islands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906596"/>
                  </a:ext>
                </a:extLst>
              </a:tr>
              <a:tr h="228974">
                <a:tc>
                  <a:txBody>
                    <a:bodyPr/>
                    <a:lstStyle/>
                    <a:p>
                      <a:pPr marL="117475" indent="0" algn="l"/>
                      <a:r>
                        <a:rPr lang="en-CA" sz="1200" i="1" dirty="0">
                          <a:solidFill>
                            <a:schemeClr val="bg2"/>
                          </a:solidFill>
                        </a:rPr>
                        <a:t>Visibility and Dissemination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567318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2F12F93E-F35D-4BAA-A719-DFE60F767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6" y="924840"/>
            <a:ext cx="8178803" cy="427038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Project Time Frame</a:t>
            </a:r>
            <a:r>
              <a:rPr lang="tr-TR" dirty="0"/>
              <a:t>			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D72A65-890E-48B6-8203-F86BEA5CB74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Arrow: Notched Right 7">
            <a:extLst>
              <a:ext uri="{FF2B5EF4-FFF2-40B4-BE49-F238E27FC236}">
                <a16:creationId xmlns:a16="http://schemas.microsoft.com/office/drawing/2014/main" id="{6EFE5B1B-F13B-4A56-9764-E0374417BBB9}"/>
              </a:ext>
            </a:extLst>
          </p:cNvPr>
          <p:cNvSpPr/>
          <p:nvPr/>
        </p:nvSpPr>
        <p:spPr>
          <a:xfrm>
            <a:off x="5976627" y="5722247"/>
            <a:ext cx="5367309" cy="421826"/>
          </a:xfrm>
          <a:prstGeom prst="notched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669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D5C09042-ECC2-443F-BB85-791C3733CD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66800" y="1066800"/>
            <a:ext cx="10668000" cy="609600"/>
          </a:xfrm>
        </p:spPr>
        <p:txBody>
          <a:bodyPr vert="horz" lIns="0" tIns="0" rIns="0" bIns="0" rtlCol="0" anchor="t">
            <a:noAutofit/>
          </a:bodyPr>
          <a:lstStyle/>
          <a:p>
            <a:pPr>
              <a:spcBef>
                <a:spcPct val="0"/>
              </a:spcBef>
            </a:pPr>
            <a:r>
              <a:rPr lang="en-US" sz="3000" dirty="0">
                <a:solidFill>
                  <a:schemeClr val="tx1"/>
                </a:solidFill>
                <a:ea typeface="+mj-ea"/>
                <a:cs typeface="+mj-cs"/>
              </a:rPr>
              <a:t>OUTPUTS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AE320D-FC0A-455C-9C51-81F05CD3868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52400" y="6400799"/>
            <a:ext cx="304799" cy="304801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DD01415F-5F32-4771-AE74-55868ADB41CE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14AE91-072D-4BE6-AEF7-F384958D1D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282057"/>
              </p:ext>
            </p:extLst>
          </p:nvPr>
        </p:nvGraphicFramePr>
        <p:xfrm>
          <a:off x="1066800" y="2236809"/>
          <a:ext cx="10668000" cy="3841707"/>
        </p:xfrm>
        <a:graphic>
          <a:graphicData uri="http://schemas.openxmlformats.org/drawingml/2006/table">
            <a:tbl>
              <a:tblPr>
                <a:solidFill>
                  <a:schemeClr val="bg1"/>
                </a:solidFill>
                <a:tableStyleId>{5C22544A-7EE6-4342-B048-85BDC9FD1C3A}</a:tableStyleId>
              </a:tblPr>
              <a:tblGrid>
                <a:gridCol w="10668000">
                  <a:extLst>
                    <a:ext uri="{9D8B030D-6E8A-4147-A177-3AD203B41FA5}">
                      <a16:colId xmlns:a16="http://schemas.microsoft.com/office/drawing/2014/main" val="4208869448"/>
                    </a:ext>
                  </a:extLst>
                </a:gridCol>
              </a:tblGrid>
              <a:tr h="384170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b="1" cap="none" spc="0" dirty="0">
                          <a:solidFill>
                            <a:schemeClr val="tx1"/>
                          </a:solidFill>
                          <a:effectLst/>
                        </a:rPr>
                        <a:t>The proposed action is expected to produce the following outputs;</a:t>
                      </a:r>
                    </a:p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9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cap="none" spc="0" dirty="0">
                          <a:solidFill>
                            <a:schemeClr val="tx1"/>
                          </a:solidFill>
                          <a:effectLst/>
                        </a:rPr>
                        <a:t>Strategic plan of Long Term (2021-2030) Wildfire Prevention for Istanbul Forest Region (Component1)</a:t>
                      </a:r>
                      <a:endParaRPr lang="en-US" sz="19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cap="none" spc="0" dirty="0">
                          <a:solidFill>
                            <a:schemeClr val="tx1"/>
                          </a:solidFill>
                          <a:effectLst/>
                        </a:rPr>
                        <a:t>Report on Capacity Building and Training Needs (Component 2)</a:t>
                      </a:r>
                      <a:endParaRPr lang="en-US" sz="19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cap="none" spc="0" dirty="0">
                          <a:solidFill>
                            <a:schemeClr val="tx1"/>
                          </a:solidFill>
                          <a:effectLst/>
                        </a:rPr>
                        <a:t>Report on Influence of Climate Change and Urban Sprawl on Fire Risk (Component 3)</a:t>
                      </a:r>
                      <a:endParaRPr lang="en-US" sz="19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cap="none" spc="0" dirty="0">
                          <a:solidFill>
                            <a:schemeClr val="tx1"/>
                          </a:solidFill>
                          <a:effectLst/>
                        </a:rPr>
                        <a:t>Report on Research Gaps on Fire Prevention and Climate Change Interaction (Component 3)</a:t>
                      </a:r>
                      <a:endParaRPr lang="en-US" sz="19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cap="none" spc="0" dirty="0">
                          <a:solidFill>
                            <a:schemeClr val="tx1"/>
                          </a:solidFill>
                          <a:effectLst/>
                        </a:rPr>
                        <a:t>Fire Prevention and Suppression Report for Prince Islands (Component 4)</a:t>
                      </a:r>
                      <a:endParaRPr lang="en-US" sz="19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758" marR="154575" marT="123660" marB="123660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4868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513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D5C09042-ECC2-443F-BB85-791C3733CD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66800" y="1066800"/>
            <a:ext cx="10668000" cy="609600"/>
          </a:xfrm>
        </p:spPr>
        <p:txBody>
          <a:bodyPr vert="horz" lIns="0" tIns="0" rIns="0" bIns="0" rtlCol="0" anchor="t">
            <a:noAutofit/>
          </a:bodyPr>
          <a:lstStyle/>
          <a:p>
            <a:pPr>
              <a:spcBef>
                <a:spcPct val="0"/>
              </a:spcBef>
            </a:pPr>
            <a:r>
              <a:rPr lang="en-US" sz="3000" dirty="0">
                <a:solidFill>
                  <a:schemeClr val="tx1"/>
                </a:solidFill>
                <a:ea typeface="+mj-ea"/>
                <a:cs typeface="+mj-cs"/>
              </a:rPr>
              <a:t>SUCCESS INDICATORS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AE320D-FC0A-455C-9C51-81F05CD3868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52400" y="6400799"/>
            <a:ext cx="304799" cy="304801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DD01415F-5F32-4771-AE74-55868ADB41CE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14AE91-072D-4BE6-AEF7-F384958D1D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856182"/>
              </p:ext>
            </p:extLst>
          </p:nvPr>
        </p:nvGraphicFramePr>
        <p:xfrm>
          <a:off x="1066800" y="2236809"/>
          <a:ext cx="10668000" cy="3904920"/>
        </p:xfrm>
        <a:graphic>
          <a:graphicData uri="http://schemas.openxmlformats.org/drawingml/2006/table">
            <a:tbl>
              <a:tblPr>
                <a:solidFill>
                  <a:schemeClr val="bg1"/>
                </a:solidFill>
                <a:tableStyleId>{5C22544A-7EE6-4342-B048-85BDC9FD1C3A}</a:tableStyleId>
              </a:tblPr>
              <a:tblGrid>
                <a:gridCol w="10668000">
                  <a:extLst>
                    <a:ext uri="{9D8B030D-6E8A-4147-A177-3AD203B41FA5}">
                      <a16:colId xmlns:a16="http://schemas.microsoft.com/office/drawing/2014/main" val="4208869448"/>
                    </a:ext>
                  </a:extLst>
                </a:gridCol>
              </a:tblGrid>
              <a:tr h="384170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900" b="1" cap="none" spc="0" dirty="0">
                          <a:solidFill>
                            <a:schemeClr val="tx1"/>
                          </a:solidFill>
                          <a:effectLst/>
                        </a:rPr>
                        <a:t>The indicators to assess the project’s achievements are;</a:t>
                      </a:r>
                    </a:p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900" b="1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900" b="0" cap="none" spc="0" dirty="0">
                          <a:solidFill>
                            <a:schemeClr val="tx1"/>
                          </a:solidFill>
                          <a:effectLst/>
                        </a:rPr>
                        <a:t>For Component 1; contribution of at least 5 stakeholders in Istanbul Regions. These stakeholders are district mayors or high-level officials of district municipalities, representatives of NGO’s and academicians.</a:t>
                      </a:r>
                    </a:p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900" b="0" cap="none" spc="0" dirty="0">
                          <a:solidFill>
                            <a:schemeClr val="tx1"/>
                          </a:solidFill>
                          <a:effectLst/>
                        </a:rPr>
                        <a:t>For Component 2; at least 10 people are trained for fire prevention and fire investigation.</a:t>
                      </a:r>
                    </a:p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900" b="0" cap="none" spc="0" dirty="0">
                          <a:solidFill>
                            <a:schemeClr val="tx1"/>
                          </a:solidFill>
                          <a:effectLst/>
                        </a:rPr>
                        <a:t>For Component 3; all reports are delivered.</a:t>
                      </a:r>
                    </a:p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900" b="0" cap="none" spc="0" dirty="0">
                          <a:solidFill>
                            <a:schemeClr val="tx1"/>
                          </a:solidFill>
                          <a:effectLst/>
                        </a:rPr>
                        <a:t>For Component 4; a collaborative process has been conducted with at least 5 stakeholders representing various agencies related to the Prince Islands and a Fire Prevention and Suppression report has been delivered.</a:t>
                      </a:r>
                    </a:p>
                  </a:txBody>
                  <a:tcPr marL="160758" marR="154575" marT="123660" marB="123660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4868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005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B96128-F8AB-49B2-806A-DB9C9162DFA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D01415F-5F32-4771-AE74-55868ADB41C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90B9B8-3CED-4261-8A44-FAF3AE076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417" y="2309674"/>
            <a:ext cx="10058400" cy="427038"/>
          </a:xfrm>
        </p:spPr>
        <p:txBody>
          <a:bodyPr/>
          <a:lstStyle/>
          <a:p>
            <a:r>
              <a:rPr lang="en-US" dirty="0"/>
              <a:t>THANK YOU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b="0" dirty="0"/>
              <a:t>Project Technical Team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b="0" dirty="0"/>
          </a:p>
        </p:txBody>
      </p:sp>
      <p:pic>
        <p:nvPicPr>
          <p:cNvPr id="4" name="Attēls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973" y="4593410"/>
            <a:ext cx="1852098" cy="1807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3094180"/>
      </p:ext>
    </p:extLst>
  </p:cSld>
  <p:clrMapOvr>
    <a:masterClrMapping/>
  </p:clrMapOvr>
</p:sld>
</file>

<file path=ppt/theme/theme1.xml><?xml version="1.0" encoding="utf-8"?>
<a:theme xmlns:a="http://schemas.openxmlformats.org/drawingml/2006/main" name="Stantec Master - Light">
  <a:themeElements>
    <a:clrScheme name="Stantec 1">
      <a:dk1>
        <a:srgbClr val="222222"/>
      </a:dk1>
      <a:lt1>
        <a:sysClr val="window" lastClr="FFFFFF"/>
      </a:lt1>
      <a:dk2>
        <a:srgbClr val="ED7000"/>
      </a:dk2>
      <a:lt2>
        <a:srgbClr val="333333"/>
      </a:lt2>
      <a:accent1>
        <a:srgbClr val="636363"/>
      </a:accent1>
      <a:accent2>
        <a:srgbClr val="A1A1A1"/>
      </a:accent2>
      <a:accent3>
        <a:srgbClr val="D1D1D1"/>
      </a:accent3>
      <a:accent4>
        <a:srgbClr val="007DA3"/>
      </a:accent4>
      <a:accent5>
        <a:srgbClr val="E9C500"/>
      </a:accent5>
      <a:accent6>
        <a:srgbClr val="70AD47"/>
      </a:accent6>
      <a:hlink>
        <a:srgbClr val="0563C1"/>
      </a:hlink>
      <a:folHlink>
        <a:srgbClr val="954F72"/>
      </a:folHlink>
    </a:clrScheme>
    <a:fontScheme name="Refresh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_3.pptx" id="{E464E41E-BAAF-46D1-B6A5-94B04262B8F4}" vid="{18E25324-D102-4375-81DB-93D027FABEA1}"/>
    </a:ext>
  </a:extLst>
</a:theme>
</file>

<file path=ppt/theme/theme2.xml><?xml version="1.0" encoding="utf-8"?>
<a:theme xmlns:a="http://schemas.openxmlformats.org/drawingml/2006/main" name="1_Stantec Master - Dark">
  <a:themeElements>
    <a:clrScheme name="Stantec 1">
      <a:dk1>
        <a:srgbClr val="222222"/>
      </a:dk1>
      <a:lt1>
        <a:sysClr val="window" lastClr="FFFFFF"/>
      </a:lt1>
      <a:dk2>
        <a:srgbClr val="ED7000"/>
      </a:dk2>
      <a:lt2>
        <a:srgbClr val="333333"/>
      </a:lt2>
      <a:accent1>
        <a:srgbClr val="636363"/>
      </a:accent1>
      <a:accent2>
        <a:srgbClr val="A1A1A1"/>
      </a:accent2>
      <a:accent3>
        <a:srgbClr val="D1D1D1"/>
      </a:accent3>
      <a:accent4>
        <a:srgbClr val="007DA3"/>
      </a:accent4>
      <a:accent5>
        <a:srgbClr val="E9C500"/>
      </a:accent5>
      <a:accent6>
        <a:srgbClr val="70AD47"/>
      </a:accent6>
      <a:hlink>
        <a:srgbClr val="0563C1"/>
      </a:hlink>
      <a:folHlink>
        <a:srgbClr val="954F72"/>
      </a:folHlink>
    </a:clrScheme>
    <a:fontScheme name="Refresh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_3.pptx" id="{E464E41E-BAAF-46D1-B6A5-94B04262B8F4}" vid="{18E25324-D102-4375-81DB-93D027FABEA1}"/>
    </a:ext>
  </a:extLst>
</a:theme>
</file>

<file path=ppt/theme/theme3.xml><?xml version="1.0" encoding="utf-8"?>
<a:theme xmlns:a="http://schemas.openxmlformats.org/drawingml/2006/main" name="Stantec Moments">
  <a:themeElements>
    <a:clrScheme name="Stantec 1">
      <a:dk1>
        <a:srgbClr val="222222"/>
      </a:dk1>
      <a:lt1>
        <a:sysClr val="window" lastClr="FFFFFF"/>
      </a:lt1>
      <a:dk2>
        <a:srgbClr val="ED7000"/>
      </a:dk2>
      <a:lt2>
        <a:srgbClr val="333333"/>
      </a:lt2>
      <a:accent1>
        <a:srgbClr val="636363"/>
      </a:accent1>
      <a:accent2>
        <a:srgbClr val="A1A1A1"/>
      </a:accent2>
      <a:accent3>
        <a:srgbClr val="D1D1D1"/>
      </a:accent3>
      <a:accent4>
        <a:srgbClr val="007DA3"/>
      </a:accent4>
      <a:accent5>
        <a:srgbClr val="E9C500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EF79A0429E7E42B30B7EFC285D3D0A" ma:contentTypeVersion="12" ma:contentTypeDescription="Create a new document." ma:contentTypeScope="" ma:versionID="87a6968fa6d82aa57e5d5a27e14b743c">
  <xsd:schema xmlns:xsd="http://www.w3.org/2001/XMLSchema" xmlns:xs="http://www.w3.org/2001/XMLSchema" xmlns:p="http://schemas.microsoft.com/office/2006/metadata/properties" xmlns:ns2="f7ceae5e-39b1-46ca-a93b-e797696444db" xmlns:ns3="433aa960-2bfc-4068-b956-4a44ce0061cd" targetNamespace="http://schemas.microsoft.com/office/2006/metadata/properties" ma:root="true" ma:fieldsID="74db9d37c87e352f7721b7faf8676d08" ns2:_="" ns3:_="">
    <xsd:import namespace="f7ceae5e-39b1-46ca-a93b-e797696444db"/>
    <xsd:import namespace="433aa960-2bfc-4068-b956-4a44ce0061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ceae5e-39b1-46ca-a93b-e797696444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3aa960-2bfc-4068-b956-4a44ce0061c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8D4DA8-C239-4A16-A9F1-7E28466894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ceae5e-39b1-46ca-a93b-e797696444db"/>
    <ds:schemaRef ds:uri="433aa960-2bfc-4068-b956-4a44ce0061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3A94C0-FF1F-489D-A690-BAE27833A326}">
  <ds:schemaRefs>
    <ds:schemaRef ds:uri="433aa960-2bfc-4068-b956-4a44ce0061cd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f7ceae5e-39b1-46ca-a93b-e797696444d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F862852-E9DE-4CE7-A868-8523093A26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11529</TotalTime>
  <Words>478</Words>
  <Application>Microsoft Office PowerPoint</Application>
  <PresentationFormat>Widescreen</PresentationFormat>
  <Paragraphs>77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Century Gothic</vt:lpstr>
      <vt:lpstr>Helvetica Light</vt:lpstr>
      <vt:lpstr>Roboto</vt:lpstr>
      <vt:lpstr>Times New Roman</vt:lpstr>
      <vt:lpstr>Stantec Master - Light</vt:lpstr>
      <vt:lpstr>1_Stantec Master - Dark</vt:lpstr>
      <vt:lpstr>Stantec Moments</vt:lpstr>
      <vt:lpstr>PowerPoint Presentation</vt:lpstr>
      <vt:lpstr>Project Info</vt:lpstr>
      <vt:lpstr>Project Background and Rationale</vt:lpstr>
      <vt:lpstr>Project Time Frame   </vt:lpstr>
      <vt:lpstr>PowerPoint Presentation</vt:lpstr>
      <vt:lpstr>PowerPoint Presentation</vt:lpstr>
      <vt:lpstr>THANK YOU  Project Technical Team  </vt:lpstr>
    </vt:vector>
  </TitlesOfParts>
  <Company>Stantec Consulting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Dixon, Michael</dc:creator>
  <cp:lastModifiedBy>HOANG Tran (ECHO-EXT)</cp:lastModifiedBy>
  <cp:revision>500</cp:revision>
  <dcterms:created xsi:type="dcterms:W3CDTF">2019-01-15T15:25:52Z</dcterms:created>
  <dcterms:modified xsi:type="dcterms:W3CDTF">2020-11-19T17:16:47Z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58c4265-1c65-4ae3-8c4b-6f23871e1b75_Enabled">
    <vt:lpwstr>true</vt:lpwstr>
  </property>
  <property fmtid="{D5CDD505-2E9C-101B-9397-08002B2CF9AE}" pid="3" name="MSIP_Label_158c4265-1c65-4ae3-8c4b-6f23871e1b75_SetDate">
    <vt:lpwstr>2020-03-26T16:51:57Z</vt:lpwstr>
  </property>
  <property fmtid="{D5CDD505-2E9C-101B-9397-08002B2CF9AE}" pid="4" name="MSIP_Label_158c4265-1c65-4ae3-8c4b-6f23871e1b75_Method">
    <vt:lpwstr>Standard</vt:lpwstr>
  </property>
  <property fmtid="{D5CDD505-2E9C-101B-9397-08002B2CF9AE}" pid="5" name="MSIP_Label_158c4265-1c65-4ae3-8c4b-6f23871e1b75_Name">
    <vt:lpwstr>158c4265-1c65-4ae3-8c4b-6f23871e1b75</vt:lpwstr>
  </property>
  <property fmtid="{D5CDD505-2E9C-101B-9397-08002B2CF9AE}" pid="6" name="MSIP_Label_158c4265-1c65-4ae3-8c4b-6f23871e1b75_SiteId">
    <vt:lpwstr>413c6f2c-219a-4692-97d3-f2b4d80281e7</vt:lpwstr>
  </property>
  <property fmtid="{D5CDD505-2E9C-101B-9397-08002B2CF9AE}" pid="7" name="MSIP_Label_158c4265-1c65-4ae3-8c4b-6f23871e1b75_ActionId">
    <vt:lpwstr>5f937393-3fe9-4da3-8602-00000d31e498</vt:lpwstr>
  </property>
  <property fmtid="{D5CDD505-2E9C-101B-9397-08002B2CF9AE}" pid="8" name="MSIP_Label_158c4265-1c65-4ae3-8c4b-6f23871e1b75_ContentBits">
    <vt:lpwstr>0</vt:lpwstr>
  </property>
  <property fmtid="{D5CDD505-2E9C-101B-9397-08002B2CF9AE}" pid="9" name="ContentTypeId">
    <vt:lpwstr>0x0101001BEF79A0429E7E42B30B7EFC285D3D0A</vt:lpwstr>
  </property>
</Properties>
</file>