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64" r:id="rId7"/>
    <p:sldId id="258" r:id="rId8"/>
    <p:sldId id="261" r:id="rId9"/>
    <p:sldId id="259" r:id="rId10"/>
    <p:sldId id="263" r:id="rId11"/>
    <p:sldId id="262" r:id="rId12"/>
    <p:sldId id="265"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4854FEFB-B5DD-44A9-9AB6-A9969D8140AB}">
          <p14:sldIdLst>
            <p14:sldId id="256"/>
            <p14:sldId id="264"/>
            <p14:sldId id="258"/>
            <p14:sldId id="261"/>
            <p14:sldId id="259"/>
          </p14:sldIdLst>
        </p14:section>
        <p14:section name="Nimetön osa" id="{C64C3C67-90B6-49AF-BD33-47E0238228FD}">
          <p14:sldIdLst>
            <p14:sldId id="263"/>
            <p14:sldId id="262"/>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69" d="100"/>
          <a:sy n="69" d="100"/>
        </p:scale>
        <p:origin x="1184"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7A128521-D777-4179-8566-488AFF51263B}" type="datetimeFigureOut">
              <a:rPr lang="fi-FI" smtClean="0"/>
              <a:t>23.1.2019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2700442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A128521-D777-4179-8566-488AFF51263B}" type="datetimeFigureOut">
              <a:rPr lang="fi-FI" smtClean="0"/>
              <a:t>23.1.2019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223440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A128521-D777-4179-8566-488AFF51263B}" type="datetimeFigureOut">
              <a:rPr lang="fi-FI" smtClean="0"/>
              <a:t>23.1.2019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4031606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ACB05B-8AA7-4F42-B11E-B114653A0FC8}"/>
              </a:ext>
            </a:extLst>
          </p:cNvPr>
          <p:cNvSpPr>
            <a:spLocks noGrp="1"/>
          </p:cNvSpPr>
          <p:nvPr>
            <p:ph type="ctrTitle"/>
          </p:nvPr>
        </p:nvSpPr>
        <p:spPr>
          <a:xfrm>
            <a:off x="1143000" y="1122363"/>
            <a:ext cx="6858000" cy="2387600"/>
          </a:xfrm>
        </p:spPr>
        <p:txBody>
          <a:bodyPr anchor="b"/>
          <a:lstStyle>
            <a:lvl1pPr algn="ctr">
              <a:defRPr sz="4500"/>
            </a:lvl1pPr>
          </a:lstStyle>
          <a:p>
            <a:r>
              <a:rPr lang="sv-SE"/>
              <a:t>Klicka här för att ändra mall för rubrikformat</a:t>
            </a:r>
          </a:p>
        </p:txBody>
      </p:sp>
      <p:sp>
        <p:nvSpPr>
          <p:cNvPr id="3" name="Underrubrik 2">
            <a:extLst>
              <a:ext uri="{FF2B5EF4-FFF2-40B4-BE49-F238E27FC236}">
                <a16:creationId xmlns:a16="http://schemas.microsoft.com/office/drawing/2014/main" id="{28AA9B32-B7E5-4F9D-8A48-A017ABBBDC5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8C9DEDE1-F983-4D60-BED6-42B879246173}"/>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5" name="Platshållare för sidfot 4">
            <a:extLst>
              <a:ext uri="{FF2B5EF4-FFF2-40B4-BE49-F238E27FC236}">
                <a16:creationId xmlns:a16="http://schemas.microsoft.com/office/drawing/2014/main" id="{0E739510-4D50-4013-B601-263CFBD5B29F}"/>
              </a:ext>
            </a:extLst>
          </p:cNvPr>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a:extLst>
              <a:ext uri="{FF2B5EF4-FFF2-40B4-BE49-F238E27FC236}">
                <a16:creationId xmlns:a16="http://schemas.microsoft.com/office/drawing/2014/main" id="{DCD3D36B-5F20-4CA8-A28A-641FF124B55A}"/>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74301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F29FB6-10FB-4173-BD09-8F2A35A5EAD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198C87D-FFBE-4BC3-AA81-8200902FAD93}"/>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45E3418-ECF7-4ACC-8875-81DC136FDB65}"/>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5" name="Platshållare för sidfot 4">
            <a:extLst>
              <a:ext uri="{FF2B5EF4-FFF2-40B4-BE49-F238E27FC236}">
                <a16:creationId xmlns:a16="http://schemas.microsoft.com/office/drawing/2014/main" id="{34A3A8CD-07FB-4888-AC2D-763D92526255}"/>
              </a:ext>
            </a:extLst>
          </p:cNvPr>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a:extLst>
              <a:ext uri="{FF2B5EF4-FFF2-40B4-BE49-F238E27FC236}">
                <a16:creationId xmlns:a16="http://schemas.microsoft.com/office/drawing/2014/main" id="{9489AF9E-DE89-4F23-BA93-90696863D25E}"/>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353264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8A5D62-9570-4C1E-8DAA-B1CE415DB1F0}"/>
              </a:ext>
            </a:extLst>
          </p:cNvPr>
          <p:cNvSpPr>
            <a:spLocks noGrp="1"/>
          </p:cNvSpPr>
          <p:nvPr>
            <p:ph type="title"/>
          </p:nvPr>
        </p:nvSpPr>
        <p:spPr>
          <a:xfrm>
            <a:off x="623888" y="1709739"/>
            <a:ext cx="7886700" cy="2852737"/>
          </a:xfrm>
        </p:spPr>
        <p:txBody>
          <a:bodyPr anchor="b"/>
          <a:lstStyle>
            <a:lvl1pPr>
              <a:defRPr sz="45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C6D86A4-87BF-431D-B3A3-62C1879BF79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CFBD517-A951-4E5E-9B19-BDBB2F6AA7D3}"/>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5" name="Platshållare för sidfot 4">
            <a:extLst>
              <a:ext uri="{FF2B5EF4-FFF2-40B4-BE49-F238E27FC236}">
                <a16:creationId xmlns:a16="http://schemas.microsoft.com/office/drawing/2014/main" id="{C73DB529-4F41-43DD-BFB9-75F1C1A007C5}"/>
              </a:ext>
            </a:extLst>
          </p:cNvPr>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a:extLst>
              <a:ext uri="{FF2B5EF4-FFF2-40B4-BE49-F238E27FC236}">
                <a16:creationId xmlns:a16="http://schemas.microsoft.com/office/drawing/2014/main" id="{98DC5773-CDDC-4B58-BE85-BFF514C540A1}"/>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980310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D473F2-C734-4175-B78F-4D731577990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ACD4A2B-AE1A-454C-9BC2-935A790DA59A}"/>
              </a:ext>
            </a:extLst>
          </p:cNvPr>
          <p:cNvSpPr>
            <a:spLocks noGrp="1"/>
          </p:cNvSpPr>
          <p:nvPr>
            <p:ph sz="half" idx="1"/>
          </p:nvPr>
        </p:nvSpPr>
        <p:spPr>
          <a:xfrm>
            <a:off x="628650" y="1825625"/>
            <a:ext cx="38862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65DEAE40-B2F3-4377-98BF-495CB08BB37F}"/>
              </a:ext>
            </a:extLst>
          </p:cNvPr>
          <p:cNvSpPr>
            <a:spLocks noGrp="1"/>
          </p:cNvSpPr>
          <p:nvPr>
            <p:ph sz="half" idx="2"/>
          </p:nvPr>
        </p:nvSpPr>
        <p:spPr>
          <a:xfrm>
            <a:off x="4629150" y="1825625"/>
            <a:ext cx="38862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2E6372C-0FFC-4DB7-8097-ED71049B874D}"/>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6" name="Platshållare för sidfot 5">
            <a:extLst>
              <a:ext uri="{FF2B5EF4-FFF2-40B4-BE49-F238E27FC236}">
                <a16:creationId xmlns:a16="http://schemas.microsoft.com/office/drawing/2014/main" id="{94206B23-FD5F-473D-BAA1-2F1380BD1D65}"/>
              </a:ext>
            </a:extLst>
          </p:cNvPr>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a:extLst>
              <a:ext uri="{FF2B5EF4-FFF2-40B4-BE49-F238E27FC236}">
                <a16:creationId xmlns:a16="http://schemas.microsoft.com/office/drawing/2014/main" id="{71339365-A3E6-430D-9F34-2C970F07F87C}"/>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778395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9074DC-D656-46CD-ACFC-F40A48A4108D}"/>
              </a:ext>
            </a:extLst>
          </p:cNvPr>
          <p:cNvSpPr>
            <a:spLocks noGrp="1"/>
          </p:cNvSpPr>
          <p:nvPr>
            <p:ph type="title"/>
          </p:nvPr>
        </p:nvSpPr>
        <p:spPr>
          <a:xfrm>
            <a:off x="629841" y="365126"/>
            <a:ext cx="78867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E87D9E5-ED81-45AF-A58B-5BC1F72FDD9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1537E482-99C1-4CD9-A41F-49AFB018715B}"/>
              </a:ext>
            </a:extLst>
          </p:cNvPr>
          <p:cNvSpPr>
            <a:spLocks noGrp="1"/>
          </p:cNvSpPr>
          <p:nvPr>
            <p:ph sz="half" idx="2"/>
          </p:nvPr>
        </p:nvSpPr>
        <p:spPr>
          <a:xfrm>
            <a:off x="629842" y="2505075"/>
            <a:ext cx="3868340"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A338E86-E028-4B23-9702-3C9894E95A4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36168D54-F663-40C6-9E30-3DF02DD9A2B6}"/>
              </a:ext>
            </a:extLst>
          </p:cNvPr>
          <p:cNvSpPr>
            <a:spLocks noGrp="1"/>
          </p:cNvSpPr>
          <p:nvPr>
            <p:ph sz="quarter" idx="4"/>
          </p:nvPr>
        </p:nvSpPr>
        <p:spPr>
          <a:xfrm>
            <a:off x="4629150" y="2505075"/>
            <a:ext cx="3887391"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9EB2D3B-CF43-4FD9-B6D0-AD237A695645}"/>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8" name="Platshållare för sidfot 7">
            <a:extLst>
              <a:ext uri="{FF2B5EF4-FFF2-40B4-BE49-F238E27FC236}">
                <a16:creationId xmlns:a16="http://schemas.microsoft.com/office/drawing/2014/main" id="{72D71032-0887-44B5-AC35-BBADDCB987CA}"/>
              </a:ext>
            </a:extLst>
          </p:cNvPr>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a:extLst>
              <a:ext uri="{FF2B5EF4-FFF2-40B4-BE49-F238E27FC236}">
                <a16:creationId xmlns:a16="http://schemas.microsoft.com/office/drawing/2014/main" id="{6EB5B58C-DB8F-4AB6-9A72-D225B9D358FF}"/>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64612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8CEF6E-6135-4927-B328-BDC565CB0D9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A794A65-00AA-4F09-9456-F0F691986462}"/>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4" name="Platshållare för sidfot 3">
            <a:extLst>
              <a:ext uri="{FF2B5EF4-FFF2-40B4-BE49-F238E27FC236}">
                <a16:creationId xmlns:a16="http://schemas.microsoft.com/office/drawing/2014/main" id="{846491CB-706D-422E-9FFD-2BC8BB0A4F5A}"/>
              </a:ext>
            </a:extLst>
          </p:cNvPr>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a:extLst>
              <a:ext uri="{FF2B5EF4-FFF2-40B4-BE49-F238E27FC236}">
                <a16:creationId xmlns:a16="http://schemas.microsoft.com/office/drawing/2014/main" id="{3928DC69-1C26-4A1A-AA85-71BECDA6F3AF}"/>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5575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1D024BD-94BA-495F-9C03-48CF118A7CD3}"/>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3" name="Platshållare för sidfot 2">
            <a:extLst>
              <a:ext uri="{FF2B5EF4-FFF2-40B4-BE49-F238E27FC236}">
                <a16:creationId xmlns:a16="http://schemas.microsoft.com/office/drawing/2014/main" id="{4FF19163-C4AF-48A1-96B5-206E10003E04}"/>
              </a:ext>
            </a:extLst>
          </p:cNvPr>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a:extLst>
              <a:ext uri="{FF2B5EF4-FFF2-40B4-BE49-F238E27FC236}">
                <a16:creationId xmlns:a16="http://schemas.microsoft.com/office/drawing/2014/main" id="{4B326884-B35C-4B7D-A618-F176559649D0}"/>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909676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2120D1-8BBA-48D2-9AF8-D3C0B490F2D5}"/>
              </a:ext>
            </a:extLst>
          </p:cNvPr>
          <p:cNvSpPr>
            <a:spLocks noGrp="1"/>
          </p:cNvSpPr>
          <p:nvPr>
            <p:ph type="title"/>
          </p:nvPr>
        </p:nvSpPr>
        <p:spPr>
          <a:xfrm>
            <a:off x="629841" y="457200"/>
            <a:ext cx="2949178" cy="1600200"/>
          </a:xfrm>
        </p:spPr>
        <p:txBody>
          <a:bodyPr anchor="b"/>
          <a:lstStyle>
            <a:lvl1pPr>
              <a:defRPr sz="24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E96AF98-39D0-47FC-9E9B-4852038E716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0048AAB-BD0B-4092-A5D4-B8E8D497F61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040A772D-6C70-4161-9228-509CB362AC5A}"/>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6" name="Platshållare för sidfot 5">
            <a:extLst>
              <a:ext uri="{FF2B5EF4-FFF2-40B4-BE49-F238E27FC236}">
                <a16:creationId xmlns:a16="http://schemas.microsoft.com/office/drawing/2014/main" id="{DC510C8A-1268-4299-A0A5-98B6DE06B25D}"/>
              </a:ext>
            </a:extLst>
          </p:cNvPr>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a:extLst>
              <a:ext uri="{FF2B5EF4-FFF2-40B4-BE49-F238E27FC236}">
                <a16:creationId xmlns:a16="http://schemas.microsoft.com/office/drawing/2014/main" id="{FC4BE5C7-4960-4E82-94D9-BD4C2AB92FCD}"/>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82117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A128521-D777-4179-8566-488AFF51263B}" type="datetimeFigureOut">
              <a:rPr lang="fi-FI" smtClean="0"/>
              <a:t>23.1.2019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3144586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233476-3722-4379-A243-F163AE842A25}"/>
              </a:ext>
            </a:extLst>
          </p:cNvPr>
          <p:cNvSpPr>
            <a:spLocks noGrp="1"/>
          </p:cNvSpPr>
          <p:nvPr>
            <p:ph type="title"/>
          </p:nvPr>
        </p:nvSpPr>
        <p:spPr>
          <a:xfrm>
            <a:off x="629841" y="457200"/>
            <a:ext cx="2949178" cy="1600200"/>
          </a:xfrm>
        </p:spPr>
        <p:txBody>
          <a:bodyPr anchor="b"/>
          <a:lstStyle>
            <a:lvl1pPr>
              <a:defRPr sz="24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F9C0323-2081-473C-8C1C-D9D71AF5AA7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a:extLst>
              <a:ext uri="{FF2B5EF4-FFF2-40B4-BE49-F238E27FC236}">
                <a16:creationId xmlns:a16="http://schemas.microsoft.com/office/drawing/2014/main" id="{32C7E960-EFD9-4849-A942-F2AADAE390B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96606E41-5DD5-4F0D-AE4B-BC2143F82D4E}"/>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6" name="Platshållare för sidfot 5">
            <a:extLst>
              <a:ext uri="{FF2B5EF4-FFF2-40B4-BE49-F238E27FC236}">
                <a16:creationId xmlns:a16="http://schemas.microsoft.com/office/drawing/2014/main" id="{D99DAC08-E349-482D-B346-DE964B475DBB}"/>
              </a:ext>
            </a:extLst>
          </p:cNvPr>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a:extLst>
              <a:ext uri="{FF2B5EF4-FFF2-40B4-BE49-F238E27FC236}">
                <a16:creationId xmlns:a16="http://schemas.microsoft.com/office/drawing/2014/main" id="{3E5E58F3-7508-497B-8FEC-EA52780804EF}"/>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00560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868050-2AF5-4EC4-8AA4-B663FA31F46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1D8040E-74C8-4C3A-8A31-13ABC0A9FCF4}"/>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0CDE8FB-F2F9-4534-802E-284023081C19}"/>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5" name="Platshållare för sidfot 4">
            <a:extLst>
              <a:ext uri="{FF2B5EF4-FFF2-40B4-BE49-F238E27FC236}">
                <a16:creationId xmlns:a16="http://schemas.microsoft.com/office/drawing/2014/main" id="{41B9A7B8-4F6A-4618-9AB0-3B536F834C1B}"/>
              </a:ext>
            </a:extLst>
          </p:cNvPr>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a:extLst>
              <a:ext uri="{FF2B5EF4-FFF2-40B4-BE49-F238E27FC236}">
                <a16:creationId xmlns:a16="http://schemas.microsoft.com/office/drawing/2014/main" id="{F266C4F8-BD16-4891-82C5-399DF68C4E9D}"/>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771395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7676DB7-D1DA-411D-BE07-FAB1E93C361B}"/>
              </a:ext>
            </a:extLst>
          </p:cNvPr>
          <p:cNvSpPr>
            <a:spLocks noGrp="1"/>
          </p:cNvSpPr>
          <p:nvPr>
            <p:ph type="title" orient="vert"/>
          </p:nvPr>
        </p:nvSpPr>
        <p:spPr>
          <a:xfrm>
            <a:off x="6543675" y="365125"/>
            <a:ext cx="1971675"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66763DE-104A-460C-98F0-F1671279C44F}"/>
              </a:ext>
            </a:extLst>
          </p:cNvPr>
          <p:cNvSpPr>
            <a:spLocks noGrp="1"/>
          </p:cNvSpPr>
          <p:nvPr>
            <p:ph type="body" orient="vert" idx="1"/>
          </p:nvPr>
        </p:nvSpPr>
        <p:spPr>
          <a:xfrm>
            <a:off x="628650" y="365125"/>
            <a:ext cx="5800725"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5801E70-32D1-4E87-A071-FF1521D56C87}"/>
              </a:ext>
            </a:extLst>
          </p:cNvPr>
          <p:cNvSpPr>
            <a:spLocks noGrp="1"/>
          </p:cNvSpPr>
          <p:nvPr>
            <p:ph type="dt" sz="half" idx="10"/>
          </p:nvPr>
        </p:nvSpPr>
        <p:spPr/>
        <p:txBody>
          <a:body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5" name="Platshållare för sidfot 4">
            <a:extLst>
              <a:ext uri="{FF2B5EF4-FFF2-40B4-BE49-F238E27FC236}">
                <a16:creationId xmlns:a16="http://schemas.microsoft.com/office/drawing/2014/main" id="{240120B6-1742-4166-861A-A12C3537C8C7}"/>
              </a:ext>
            </a:extLst>
          </p:cNvPr>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a:extLst>
              <a:ext uri="{FF2B5EF4-FFF2-40B4-BE49-F238E27FC236}">
                <a16:creationId xmlns:a16="http://schemas.microsoft.com/office/drawing/2014/main" id="{F5367032-A3CD-4774-A028-A43ABEAE958B}"/>
              </a:ext>
            </a:extLst>
          </p:cNvPr>
          <p:cNvSpPr>
            <a:spLocks noGrp="1"/>
          </p:cNvSpPr>
          <p:nvPr>
            <p:ph type="sldNum" sz="quarter" idx="12"/>
          </p:nvPr>
        </p:nvSpPr>
        <p:spPr/>
        <p:txBody>
          <a:body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1218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7A128521-D777-4179-8566-488AFF51263B}" type="datetimeFigureOut">
              <a:rPr lang="fi-FI" smtClean="0"/>
              <a:t>23.1.2019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539996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7A128521-D777-4179-8566-488AFF51263B}" type="datetimeFigureOut">
              <a:rPr lang="fi-FI" smtClean="0"/>
              <a:t>23.1.2019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343894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7A128521-D777-4179-8566-488AFF51263B}" type="datetimeFigureOut">
              <a:rPr lang="fi-FI" smtClean="0"/>
              <a:t>23.1.2019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257127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7A128521-D777-4179-8566-488AFF51263B}" type="datetimeFigureOut">
              <a:rPr lang="fi-FI" smtClean="0"/>
              <a:t>23.1.2019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268359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A128521-D777-4179-8566-488AFF51263B}" type="datetimeFigureOut">
              <a:rPr lang="fi-FI" smtClean="0"/>
              <a:t>23.1.2019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299664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7A128521-D777-4179-8566-488AFF51263B}" type="datetimeFigureOut">
              <a:rPr lang="fi-FI" smtClean="0"/>
              <a:t>23.1.2019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2369951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7A128521-D777-4179-8566-488AFF51263B}" type="datetimeFigureOut">
              <a:rPr lang="fi-FI" smtClean="0"/>
              <a:t>23.1.2019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3CEC90F-1761-4F9D-AFAE-AE0DF3E2CA76}" type="slidenum">
              <a:rPr lang="fi-FI" smtClean="0"/>
              <a:t>‹#›</a:t>
            </a:fld>
            <a:endParaRPr lang="fi-FI"/>
          </a:p>
        </p:txBody>
      </p:sp>
    </p:spTree>
    <p:extLst>
      <p:ext uri="{BB962C8B-B14F-4D97-AF65-F5344CB8AC3E}">
        <p14:creationId xmlns:p14="http://schemas.microsoft.com/office/powerpoint/2010/main" val="1940838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28521-D777-4179-8566-488AFF51263B}" type="datetimeFigureOut">
              <a:rPr lang="fi-FI" smtClean="0"/>
              <a:t>23.1.2019</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EC90F-1761-4F9D-AFAE-AE0DF3E2CA76}" type="slidenum">
              <a:rPr lang="fi-FI" smtClean="0"/>
              <a:t>‹#›</a:t>
            </a:fld>
            <a:endParaRPr lang="fi-FI"/>
          </a:p>
        </p:txBody>
      </p:sp>
    </p:spTree>
    <p:extLst>
      <p:ext uri="{BB962C8B-B14F-4D97-AF65-F5344CB8AC3E}">
        <p14:creationId xmlns:p14="http://schemas.microsoft.com/office/powerpoint/2010/main" val="2313620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96B21C6-3779-4492-BE97-F817E49B7D9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113FCD5-76FE-4212-8192-EE9307E0FB7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9E54A4E-1FCA-410D-8FD6-6E9DAF9A3C3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FB823D-6252-41EE-A811-DC00F669220D}" type="datetimeFigureOut">
              <a:rPr lang="sv-SE" smtClean="0">
                <a:solidFill>
                  <a:prstClr val="black">
                    <a:tint val="75000"/>
                  </a:prstClr>
                </a:solidFill>
              </a:rPr>
              <a:pPr/>
              <a:t>2019-01-23</a:t>
            </a:fld>
            <a:endParaRPr lang="sv-SE">
              <a:solidFill>
                <a:prstClr val="black">
                  <a:tint val="75000"/>
                </a:prstClr>
              </a:solidFill>
            </a:endParaRPr>
          </a:p>
        </p:txBody>
      </p:sp>
      <p:sp>
        <p:nvSpPr>
          <p:cNvPr id="5" name="Platshållare för sidfot 4">
            <a:extLst>
              <a:ext uri="{FF2B5EF4-FFF2-40B4-BE49-F238E27FC236}">
                <a16:creationId xmlns:a16="http://schemas.microsoft.com/office/drawing/2014/main" id="{96D54420-684D-4266-BFF8-256F9E17F3E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solidFill>
                <a:prstClr val="black">
                  <a:tint val="75000"/>
                </a:prstClr>
              </a:solidFill>
            </a:endParaRPr>
          </a:p>
        </p:txBody>
      </p:sp>
      <p:sp>
        <p:nvSpPr>
          <p:cNvPr id="6" name="Platshållare för bildnummer 5">
            <a:extLst>
              <a:ext uri="{FF2B5EF4-FFF2-40B4-BE49-F238E27FC236}">
                <a16:creationId xmlns:a16="http://schemas.microsoft.com/office/drawing/2014/main" id="{2AA26184-3D1B-40C6-A7B7-AB182FFC556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68E252-2B4B-4700-A2FA-A671D3639BCD}"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85008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miikka.toivonen@turku.fi" TargetMode="External"/><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sz="2800" b="1" dirty="0" smtClean="0">
                <a:solidFill>
                  <a:srgbClr val="FF0000"/>
                </a:solidFill>
                <a:latin typeface="Arial" pitchFamily="34" charset="0"/>
                <a:cs typeface="Arial" pitchFamily="34" charset="0"/>
              </a:rPr>
              <a:t>CASCADE</a:t>
            </a:r>
            <a:endParaRPr lang="fi-FI" sz="2800" b="1" dirty="0">
              <a:solidFill>
                <a:srgbClr val="FF0000"/>
              </a:solidFill>
              <a:latin typeface="Arial" pitchFamily="34" charset="0"/>
              <a:cs typeface="Arial" pitchFamily="34" charset="0"/>
            </a:endParaRPr>
          </a:p>
        </p:txBody>
      </p:sp>
      <p:sp>
        <p:nvSpPr>
          <p:cNvPr id="9" name="Alaotsikko 8"/>
          <p:cNvSpPr>
            <a:spLocks noGrp="1"/>
          </p:cNvSpPr>
          <p:nvPr>
            <p:ph type="subTitle" idx="1"/>
          </p:nvPr>
        </p:nvSpPr>
        <p:spPr/>
        <p:txBody>
          <a:bodyPr/>
          <a:lstStyle/>
          <a:p>
            <a:r>
              <a:rPr lang="en-GB" dirty="0">
                <a:solidFill>
                  <a:srgbClr val="FF0000"/>
                </a:solidFill>
              </a:rPr>
              <a:t>Community Safety Action for Supporting Climate Adaptation and Development</a:t>
            </a:r>
            <a:endParaRPr lang="fi-FI" dirty="0">
              <a:solidFill>
                <a:srgbClr val="FF0000"/>
              </a:solidFill>
            </a:endParaRPr>
          </a:p>
        </p:txBody>
      </p:sp>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spTree>
    <p:extLst>
      <p:ext uri="{BB962C8B-B14F-4D97-AF65-F5344CB8AC3E}">
        <p14:creationId xmlns:p14="http://schemas.microsoft.com/office/powerpoint/2010/main" val="368415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556792"/>
            <a:ext cx="8229600" cy="1143000"/>
          </a:xfrm>
        </p:spPr>
        <p:txBody>
          <a:bodyPr>
            <a:normAutofit/>
          </a:bodyPr>
          <a:lstStyle/>
          <a:p>
            <a:pPr algn="l"/>
            <a:r>
              <a:rPr lang="fi-FI" sz="2800" b="1" dirty="0" err="1" smtClean="0">
                <a:solidFill>
                  <a:srgbClr val="FF0000"/>
                </a:solidFill>
                <a:latin typeface="Arial" pitchFamily="34" charset="0"/>
                <a:cs typeface="Arial" pitchFamily="34" charset="0"/>
              </a:rPr>
              <a:t>Background</a:t>
            </a:r>
            <a:endParaRPr lang="fi-FI" sz="2800" b="1" dirty="0">
              <a:solidFill>
                <a:srgbClr val="FF0000"/>
              </a:solidFill>
              <a:latin typeface="Arial" pitchFamily="34" charset="0"/>
              <a:cs typeface="Arial" pitchFamily="34" charset="0"/>
            </a:endParaRPr>
          </a:p>
        </p:txBody>
      </p:sp>
      <p:sp>
        <p:nvSpPr>
          <p:cNvPr id="5" name="Sisällön paikkamerkki 4"/>
          <p:cNvSpPr>
            <a:spLocks noGrp="1"/>
          </p:cNvSpPr>
          <p:nvPr>
            <p:ph idx="1"/>
          </p:nvPr>
        </p:nvSpPr>
        <p:spPr>
          <a:xfrm>
            <a:off x="467544" y="2996952"/>
            <a:ext cx="8157592" cy="3168353"/>
          </a:xfrm>
        </p:spPr>
        <p:txBody>
          <a:bodyPr>
            <a:normAutofit/>
          </a:bodyPr>
          <a:lstStyle/>
          <a:p>
            <a:r>
              <a:rPr lang="en-GB" dirty="0"/>
              <a:t>The concept and partnership for the CASCADE project was developed in the Swedish Institute Seed Funding project CRCC – </a:t>
            </a:r>
            <a:r>
              <a:rPr lang="en-GB" i="1" dirty="0"/>
              <a:t>Making Communities Resilient to Climate Change: Cross-Sectoral Cooperation in Capacity Building</a:t>
            </a:r>
            <a:r>
              <a:rPr lang="en-GB" dirty="0"/>
              <a:t>. </a:t>
            </a:r>
            <a:endParaRPr lang="en-GB" dirty="0" smtClean="0"/>
          </a:p>
          <a:p>
            <a:endParaRPr lang="en-GB" dirty="0" smtClean="0"/>
          </a:p>
          <a:p>
            <a:endParaRPr lang="fi-FI" dirty="0"/>
          </a:p>
        </p:txBody>
      </p:sp>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pic>
        <p:nvPicPr>
          <p:cNvPr id="6" name="Bildobjekt 4"/>
          <p:cNvPicPr/>
          <p:nvPr/>
        </p:nvPicPr>
        <p:blipFill>
          <a:blip r:embed="rId3" cstate="print">
            <a:extLst>
              <a:ext uri="{28A0092B-C50C-407E-A947-70E740481C1C}">
                <a14:useLocalDpi xmlns:a14="http://schemas.microsoft.com/office/drawing/2010/main" val="0"/>
              </a:ext>
            </a:extLst>
          </a:blip>
          <a:stretch>
            <a:fillRect/>
          </a:stretch>
        </p:blipFill>
        <p:spPr>
          <a:xfrm>
            <a:off x="4581389" y="1138327"/>
            <a:ext cx="3981450" cy="1561465"/>
          </a:xfrm>
          <a:prstGeom prst="rect">
            <a:avLst/>
          </a:prstGeom>
        </p:spPr>
      </p:pic>
    </p:spTree>
    <p:extLst>
      <p:ext uri="{BB962C8B-B14F-4D97-AF65-F5344CB8AC3E}">
        <p14:creationId xmlns:p14="http://schemas.microsoft.com/office/powerpoint/2010/main" val="2909110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l"/>
            <a:r>
              <a:rPr lang="fi-FI" sz="2800" b="1" dirty="0" err="1" smtClean="0">
                <a:solidFill>
                  <a:srgbClr val="FF0000"/>
                </a:solidFill>
                <a:latin typeface="Arial" pitchFamily="34" charset="0"/>
                <a:cs typeface="Arial" pitchFamily="34" charset="0"/>
              </a:rPr>
              <a:t>Structure</a:t>
            </a:r>
            <a:r>
              <a:rPr lang="fi-FI" sz="2800" b="1" dirty="0" smtClean="0">
                <a:solidFill>
                  <a:srgbClr val="FF0000"/>
                </a:solidFill>
                <a:latin typeface="Arial" pitchFamily="34" charset="0"/>
                <a:cs typeface="Arial" pitchFamily="34" charset="0"/>
              </a:rPr>
              <a:t>, </a:t>
            </a:r>
            <a:r>
              <a:rPr lang="fi-FI" sz="2800" b="1" dirty="0" err="1" smtClean="0">
                <a:solidFill>
                  <a:srgbClr val="FF0000"/>
                </a:solidFill>
                <a:latin typeface="Arial" pitchFamily="34" charset="0"/>
                <a:cs typeface="Arial" pitchFamily="34" charset="0"/>
              </a:rPr>
              <a:t>duration</a:t>
            </a:r>
            <a:r>
              <a:rPr lang="fi-FI" sz="2800" b="1" dirty="0" smtClean="0">
                <a:solidFill>
                  <a:srgbClr val="FF0000"/>
                </a:solidFill>
                <a:latin typeface="Arial" pitchFamily="34" charset="0"/>
                <a:cs typeface="Arial" pitchFamily="34" charset="0"/>
              </a:rPr>
              <a:t> &amp; </a:t>
            </a:r>
            <a:r>
              <a:rPr lang="fi-FI" sz="2800" b="1" dirty="0" err="1" smtClean="0">
                <a:solidFill>
                  <a:srgbClr val="FF0000"/>
                </a:solidFill>
                <a:latin typeface="Arial" pitchFamily="34" charset="0"/>
                <a:cs typeface="Arial" pitchFamily="34" charset="0"/>
              </a:rPr>
              <a:t>funding</a:t>
            </a:r>
            <a:endParaRPr lang="fi-FI" sz="2800" b="1" dirty="0">
              <a:solidFill>
                <a:srgbClr val="FF0000"/>
              </a:solidFill>
              <a:latin typeface="Arial" pitchFamily="34" charset="0"/>
              <a:cs typeface="Arial" pitchFamily="34" charset="0"/>
            </a:endParaRPr>
          </a:p>
        </p:txBody>
      </p:sp>
      <p:sp>
        <p:nvSpPr>
          <p:cNvPr id="5" name="Sisällön paikkamerkki 4"/>
          <p:cNvSpPr>
            <a:spLocks noGrp="1"/>
          </p:cNvSpPr>
          <p:nvPr>
            <p:ph sz="half" idx="1"/>
          </p:nvPr>
        </p:nvSpPr>
        <p:spPr/>
        <p:txBody>
          <a:bodyPr>
            <a:noAutofit/>
          </a:bodyPr>
          <a:lstStyle/>
          <a:p>
            <a:r>
              <a:rPr lang="fi-FI" sz="1600" dirty="0" err="1" smtClean="0"/>
              <a:t>Work</a:t>
            </a:r>
            <a:r>
              <a:rPr lang="fi-FI" sz="1600" dirty="0" smtClean="0"/>
              <a:t> </a:t>
            </a:r>
            <a:r>
              <a:rPr lang="fi-FI" sz="1600" dirty="0" err="1" smtClean="0"/>
              <a:t>package</a:t>
            </a:r>
            <a:r>
              <a:rPr lang="fi-FI" sz="1600" dirty="0" smtClean="0"/>
              <a:t> 1 </a:t>
            </a:r>
            <a:r>
              <a:rPr lang="fi-FI" sz="1600" b="1" dirty="0" smtClean="0"/>
              <a:t>management &amp; </a:t>
            </a:r>
            <a:r>
              <a:rPr lang="fi-FI" sz="1600" b="1" dirty="0" err="1" smtClean="0"/>
              <a:t>coordination</a:t>
            </a:r>
            <a:endParaRPr lang="fi-FI" sz="1600" b="1" dirty="0" smtClean="0"/>
          </a:p>
          <a:p>
            <a:pPr marL="0" indent="0">
              <a:buNone/>
            </a:pPr>
            <a:r>
              <a:rPr lang="fi-FI" sz="1600" dirty="0" smtClean="0"/>
              <a:t>City of Turku/</a:t>
            </a:r>
            <a:r>
              <a:rPr lang="fi-FI" sz="1600" dirty="0" err="1" smtClean="0"/>
              <a:t>Southwest</a:t>
            </a:r>
            <a:r>
              <a:rPr lang="fi-FI" sz="1600" dirty="0" smtClean="0"/>
              <a:t> Finland </a:t>
            </a:r>
            <a:r>
              <a:rPr lang="fi-FI" sz="1600" dirty="0" err="1" smtClean="0"/>
              <a:t>Emergency</a:t>
            </a:r>
            <a:r>
              <a:rPr lang="fi-FI" sz="1600" dirty="0" smtClean="0"/>
              <a:t> Services</a:t>
            </a:r>
          </a:p>
          <a:p>
            <a:r>
              <a:rPr lang="fi-FI" sz="1600" dirty="0" err="1" smtClean="0"/>
              <a:t>Work</a:t>
            </a:r>
            <a:r>
              <a:rPr lang="fi-FI" sz="1600" dirty="0" smtClean="0"/>
              <a:t> </a:t>
            </a:r>
            <a:r>
              <a:rPr lang="fi-FI" sz="1600" dirty="0" err="1" smtClean="0"/>
              <a:t>package</a:t>
            </a:r>
            <a:r>
              <a:rPr lang="fi-FI" sz="1600" dirty="0" smtClean="0"/>
              <a:t> 2 </a:t>
            </a:r>
            <a:r>
              <a:rPr lang="en-GB" sz="1600" b="1" dirty="0"/>
              <a:t>: Development of </a:t>
            </a:r>
            <a:r>
              <a:rPr lang="en-GB" sz="1600" b="1" dirty="0" smtClean="0"/>
              <a:t>Guidelines on </a:t>
            </a:r>
            <a:r>
              <a:rPr lang="en-GB" sz="1600" b="1" dirty="0"/>
              <a:t>Integrated Climate Change and Disaster Risk Response </a:t>
            </a:r>
            <a:r>
              <a:rPr lang="en-GB" sz="1600" b="1" dirty="0" smtClean="0"/>
              <a:t>Management</a:t>
            </a:r>
            <a:endParaRPr lang="fi-FI" sz="1600" b="1" dirty="0" smtClean="0"/>
          </a:p>
          <a:p>
            <a:pPr marL="0" indent="0">
              <a:buNone/>
            </a:pPr>
            <a:r>
              <a:rPr lang="fi-FI" sz="1600" dirty="0" err="1" smtClean="0"/>
              <a:t>The</a:t>
            </a:r>
            <a:r>
              <a:rPr lang="fi-FI" sz="1600" dirty="0" smtClean="0"/>
              <a:t> Main School of </a:t>
            </a:r>
            <a:r>
              <a:rPr lang="fi-FI" sz="1600" dirty="0" err="1" smtClean="0"/>
              <a:t>Fire</a:t>
            </a:r>
            <a:r>
              <a:rPr lang="fi-FI" sz="1600" dirty="0" smtClean="0"/>
              <a:t> Service, </a:t>
            </a:r>
            <a:r>
              <a:rPr lang="fi-FI" sz="1600" dirty="0" err="1" smtClean="0"/>
              <a:t>Poland</a:t>
            </a:r>
            <a:endParaRPr lang="fi-FI" sz="1600" dirty="0" smtClean="0"/>
          </a:p>
          <a:p>
            <a:r>
              <a:rPr lang="fi-FI" sz="1600" dirty="0" err="1" smtClean="0"/>
              <a:t>Work</a:t>
            </a:r>
            <a:r>
              <a:rPr lang="fi-FI" sz="1600" dirty="0" smtClean="0"/>
              <a:t> </a:t>
            </a:r>
            <a:r>
              <a:rPr lang="fi-FI" sz="1600" dirty="0" err="1" smtClean="0"/>
              <a:t>package</a:t>
            </a:r>
            <a:r>
              <a:rPr lang="fi-FI" sz="1600" dirty="0" smtClean="0"/>
              <a:t> 3 </a:t>
            </a:r>
            <a:r>
              <a:rPr lang="en-GB" sz="1600" b="1" dirty="0" smtClean="0"/>
              <a:t>Capacity </a:t>
            </a:r>
            <a:r>
              <a:rPr lang="en-GB" sz="1600" b="1" dirty="0"/>
              <a:t>building on integrated climate change and disaster risk reduction (DRR) management </a:t>
            </a:r>
            <a:endParaRPr lang="en-GB" sz="1600" b="1" dirty="0" smtClean="0"/>
          </a:p>
          <a:p>
            <a:pPr marL="0" indent="0">
              <a:buNone/>
            </a:pPr>
            <a:r>
              <a:rPr lang="en-GB" sz="1600" dirty="0" smtClean="0"/>
              <a:t>Hamburg Fire and Rescue Service</a:t>
            </a:r>
          </a:p>
          <a:p>
            <a:r>
              <a:rPr lang="en-GB" sz="1600" dirty="0" smtClean="0"/>
              <a:t>Work package 4 </a:t>
            </a:r>
            <a:r>
              <a:rPr lang="en-GB" sz="1600" b="1" dirty="0"/>
              <a:t>Initiating Policy Dialogue</a:t>
            </a:r>
            <a:r>
              <a:rPr lang="en-GB" sz="1600" dirty="0"/>
              <a:t> </a:t>
            </a:r>
            <a:endParaRPr lang="en-GB" sz="1600" dirty="0" smtClean="0"/>
          </a:p>
          <a:p>
            <a:pPr marL="0" indent="0">
              <a:buNone/>
            </a:pPr>
            <a:r>
              <a:rPr lang="en-GB" sz="1600" dirty="0" smtClean="0"/>
              <a:t>Council of Baltic Sea States</a:t>
            </a:r>
          </a:p>
          <a:p>
            <a:r>
              <a:rPr lang="en-GB" sz="1600" dirty="0" smtClean="0"/>
              <a:t>Work package 5 </a:t>
            </a:r>
            <a:r>
              <a:rPr lang="en-GB" sz="1600" b="1" dirty="0"/>
              <a:t>Communication and Dissemination of project processes and </a:t>
            </a:r>
            <a:r>
              <a:rPr lang="en-GB" sz="1600" b="1" dirty="0" smtClean="0"/>
              <a:t>results</a:t>
            </a:r>
          </a:p>
          <a:p>
            <a:pPr marL="0" indent="0">
              <a:buNone/>
            </a:pPr>
            <a:r>
              <a:rPr lang="en-GB" sz="1600" dirty="0" smtClean="0"/>
              <a:t>Union of the Baltic Cities</a:t>
            </a:r>
            <a:r>
              <a:rPr lang="fi-FI" sz="1600" dirty="0" smtClean="0"/>
              <a:t>, Turku</a:t>
            </a:r>
            <a:endParaRPr lang="fi-FI" sz="1600" dirty="0"/>
          </a:p>
        </p:txBody>
      </p:sp>
      <p:sp>
        <p:nvSpPr>
          <p:cNvPr id="3" name="Sisällön paikkamerkki 2"/>
          <p:cNvSpPr>
            <a:spLocks noGrp="1"/>
          </p:cNvSpPr>
          <p:nvPr>
            <p:ph sz="half" idx="2"/>
          </p:nvPr>
        </p:nvSpPr>
        <p:spPr/>
        <p:txBody>
          <a:bodyPr>
            <a:normAutofit fontScale="55000" lnSpcReduction="20000"/>
          </a:bodyPr>
          <a:lstStyle/>
          <a:p>
            <a:r>
              <a:rPr lang="fi-FI" sz="3600" dirty="0"/>
              <a:t>Project is </a:t>
            </a:r>
            <a:r>
              <a:rPr lang="fi-FI" sz="3600" dirty="0" err="1"/>
              <a:t>funded</a:t>
            </a:r>
            <a:r>
              <a:rPr lang="fi-FI" sz="3600" dirty="0"/>
              <a:t> </a:t>
            </a:r>
            <a:r>
              <a:rPr lang="fi-FI" sz="3600" dirty="0" err="1"/>
              <a:t>by</a:t>
            </a:r>
            <a:r>
              <a:rPr lang="fi-FI" sz="3600" dirty="0"/>
              <a:t> DG ECHO</a:t>
            </a:r>
          </a:p>
          <a:p>
            <a:r>
              <a:rPr lang="fi-FI" sz="3600" dirty="0" err="1"/>
              <a:t>Duration</a:t>
            </a:r>
            <a:r>
              <a:rPr lang="fi-FI" sz="3600" dirty="0"/>
              <a:t> </a:t>
            </a:r>
            <a:r>
              <a:rPr lang="fi-FI" sz="3600" dirty="0" err="1"/>
              <a:t>two</a:t>
            </a:r>
            <a:r>
              <a:rPr lang="fi-FI" sz="3600" dirty="0"/>
              <a:t> </a:t>
            </a:r>
            <a:r>
              <a:rPr lang="fi-FI" sz="3600" dirty="0" err="1"/>
              <a:t>years</a:t>
            </a:r>
            <a:r>
              <a:rPr lang="fi-FI" sz="3600" dirty="0"/>
              <a:t>, </a:t>
            </a:r>
            <a:r>
              <a:rPr lang="fi-FI" sz="3600" dirty="0" err="1"/>
              <a:t>start</a:t>
            </a:r>
            <a:r>
              <a:rPr lang="fi-FI" sz="3600" dirty="0"/>
              <a:t> 1.1.2019</a:t>
            </a:r>
          </a:p>
          <a:p>
            <a:r>
              <a:rPr lang="fi-FI" sz="3600" dirty="0"/>
              <a:t>Total </a:t>
            </a:r>
            <a:r>
              <a:rPr lang="fi-FI" sz="3600" dirty="0" err="1"/>
              <a:t>budget</a:t>
            </a:r>
            <a:r>
              <a:rPr lang="fi-FI" sz="3600" dirty="0"/>
              <a:t> 850871€, </a:t>
            </a:r>
            <a:r>
              <a:rPr lang="fi-FI" sz="3600" dirty="0" err="1"/>
              <a:t>co</a:t>
            </a:r>
            <a:r>
              <a:rPr lang="fi-FI" sz="3600" dirty="0"/>
              <a:t> </a:t>
            </a:r>
            <a:r>
              <a:rPr lang="fi-FI" sz="3600" dirty="0" err="1"/>
              <a:t>funding</a:t>
            </a:r>
            <a:r>
              <a:rPr lang="fi-FI" sz="3600" dirty="0"/>
              <a:t> 638153€</a:t>
            </a:r>
          </a:p>
          <a:p>
            <a:endParaRPr lang="fi-FI" dirty="0"/>
          </a:p>
        </p:txBody>
      </p:sp>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spTree>
    <p:extLst>
      <p:ext uri="{BB962C8B-B14F-4D97-AF65-F5344CB8AC3E}">
        <p14:creationId xmlns:p14="http://schemas.microsoft.com/office/powerpoint/2010/main" val="2549600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556792"/>
            <a:ext cx="8229600" cy="1143000"/>
          </a:xfrm>
        </p:spPr>
        <p:txBody>
          <a:bodyPr>
            <a:normAutofit/>
          </a:bodyPr>
          <a:lstStyle/>
          <a:p>
            <a:pPr algn="l"/>
            <a:r>
              <a:rPr lang="fi-FI" sz="2800" b="1" dirty="0" err="1" smtClean="0">
                <a:solidFill>
                  <a:srgbClr val="FF0000"/>
                </a:solidFill>
                <a:latin typeface="Arial" pitchFamily="34" charset="0"/>
                <a:cs typeface="Arial" pitchFamily="34" charset="0"/>
              </a:rPr>
              <a:t>Objectives</a:t>
            </a:r>
            <a:endParaRPr lang="fi-FI" sz="2800" b="1" dirty="0">
              <a:solidFill>
                <a:srgbClr val="FF0000"/>
              </a:solidFill>
              <a:latin typeface="Arial" pitchFamily="34" charset="0"/>
              <a:cs typeface="Arial" pitchFamily="34" charset="0"/>
            </a:endParaRPr>
          </a:p>
        </p:txBody>
      </p:sp>
      <p:sp>
        <p:nvSpPr>
          <p:cNvPr id="5" name="Sisällön paikkamerkki 4"/>
          <p:cNvSpPr>
            <a:spLocks noGrp="1"/>
          </p:cNvSpPr>
          <p:nvPr>
            <p:ph idx="1"/>
          </p:nvPr>
        </p:nvSpPr>
        <p:spPr>
          <a:xfrm>
            <a:off x="395536" y="3068961"/>
            <a:ext cx="8229600" cy="3096344"/>
          </a:xfrm>
        </p:spPr>
        <p:txBody>
          <a:bodyPr>
            <a:normAutofit fontScale="77500" lnSpcReduction="20000"/>
          </a:bodyPr>
          <a:lstStyle/>
          <a:p>
            <a:r>
              <a:rPr lang="en-GB" dirty="0" smtClean="0"/>
              <a:t>To </a:t>
            </a:r>
            <a:r>
              <a:rPr lang="en-GB" dirty="0"/>
              <a:t>develop an innovative macro-regional approach for climate change related risks, encompassing both risk assessment and treatment, of the BSR’s specific conditions </a:t>
            </a:r>
            <a:r>
              <a:rPr lang="en-GB" dirty="0" smtClean="0"/>
              <a:t>tailorable </a:t>
            </a:r>
            <a:r>
              <a:rPr lang="en-GB" dirty="0"/>
              <a:t>to the needs and challenges of cities.</a:t>
            </a:r>
            <a:endParaRPr lang="fi-FI" dirty="0"/>
          </a:p>
          <a:p>
            <a:r>
              <a:rPr lang="en-GB" dirty="0" smtClean="0"/>
              <a:t>To </a:t>
            </a:r>
            <a:r>
              <a:rPr lang="en-GB" dirty="0"/>
              <a:t>increase the </a:t>
            </a:r>
            <a:r>
              <a:rPr lang="en-GB" dirty="0" smtClean="0"/>
              <a:t>practical </a:t>
            </a:r>
            <a:r>
              <a:rPr lang="en-GB" dirty="0"/>
              <a:t>knowledge of climate change effects and how to manage them.</a:t>
            </a:r>
            <a:endParaRPr lang="fi-FI" dirty="0"/>
          </a:p>
          <a:p>
            <a:r>
              <a:rPr lang="en-GB" dirty="0" smtClean="0"/>
              <a:t>To </a:t>
            </a:r>
            <a:r>
              <a:rPr lang="en-GB" dirty="0"/>
              <a:t>create a framework for better coordination between </a:t>
            </a:r>
            <a:r>
              <a:rPr lang="en-GB" dirty="0" smtClean="0"/>
              <a:t>different </a:t>
            </a:r>
            <a:r>
              <a:rPr lang="en-GB" dirty="0"/>
              <a:t>in climate change urban risk management. </a:t>
            </a:r>
            <a:endParaRPr lang="fi-FI" dirty="0"/>
          </a:p>
        </p:txBody>
      </p:sp>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spTree>
    <p:extLst>
      <p:ext uri="{BB962C8B-B14F-4D97-AF65-F5344CB8AC3E}">
        <p14:creationId xmlns:p14="http://schemas.microsoft.com/office/powerpoint/2010/main" val="3941358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sp>
        <p:nvSpPr>
          <p:cNvPr id="9" name="Freeform 5">
            <a:extLst>
              <a:ext uri="{FF2B5EF4-FFF2-40B4-BE49-F238E27FC236}">
                <a16:creationId xmlns:a16="http://schemas.microsoft.com/office/drawing/2014/main" id="{59C8695A-528E-4767-BE0C-D1D0ABCA55AF}"/>
              </a:ext>
            </a:extLst>
          </p:cNvPr>
          <p:cNvSpPr>
            <a:spLocks/>
          </p:cNvSpPr>
          <p:nvPr/>
        </p:nvSpPr>
        <p:spPr bwMode="auto">
          <a:xfrm>
            <a:off x="370140" y="1839335"/>
            <a:ext cx="2802826" cy="2753786"/>
          </a:xfrm>
          <a:custGeom>
            <a:avLst/>
            <a:gdLst>
              <a:gd name="T0" fmla="*/ 190 w 197"/>
              <a:gd name="T1" fmla="*/ 97 h 195"/>
              <a:gd name="T2" fmla="*/ 197 w 197"/>
              <a:gd name="T3" fmla="*/ 86 h 195"/>
              <a:gd name="T4" fmla="*/ 193 w 197"/>
              <a:gd name="T5" fmla="*/ 76 h 195"/>
              <a:gd name="T6" fmla="*/ 188 w 197"/>
              <a:gd name="T7" fmla="*/ 59 h 195"/>
              <a:gd name="T8" fmla="*/ 183 w 197"/>
              <a:gd name="T9" fmla="*/ 48 h 195"/>
              <a:gd name="T10" fmla="*/ 167 w 197"/>
              <a:gd name="T11" fmla="*/ 38 h 195"/>
              <a:gd name="T12" fmla="*/ 166 w 197"/>
              <a:gd name="T13" fmla="*/ 25 h 195"/>
              <a:gd name="T14" fmla="*/ 158 w 197"/>
              <a:gd name="T15" fmla="*/ 29 h 195"/>
              <a:gd name="T16" fmla="*/ 147 w 197"/>
              <a:gd name="T17" fmla="*/ 12 h 195"/>
              <a:gd name="T18" fmla="*/ 137 w 197"/>
              <a:gd name="T19" fmla="*/ 9 h 195"/>
              <a:gd name="T20" fmla="*/ 120 w 197"/>
              <a:gd name="T21" fmla="*/ 3 h 195"/>
              <a:gd name="T22" fmla="*/ 110 w 197"/>
              <a:gd name="T23" fmla="*/ 0 h 195"/>
              <a:gd name="T24" fmla="*/ 99 w 197"/>
              <a:gd name="T25" fmla="*/ 7 h 195"/>
              <a:gd name="T26" fmla="*/ 88 w 197"/>
              <a:gd name="T27" fmla="*/ 0 h 195"/>
              <a:gd name="T28" fmla="*/ 77 w 197"/>
              <a:gd name="T29" fmla="*/ 3 h 195"/>
              <a:gd name="T30" fmla="*/ 61 w 197"/>
              <a:gd name="T31" fmla="*/ 9 h 195"/>
              <a:gd name="T32" fmla="*/ 50 w 197"/>
              <a:gd name="T33" fmla="*/ 12 h 195"/>
              <a:gd name="T34" fmla="*/ 40 w 197"/>
              <a:gd name="T35" fmla="*/ 29 h 195"/>
              <a:gd name="T36" fmla="*/ 32 w 197"/>
              <a:gd name="T37" fmla="*/ 25 h 195"/>
              <a:gd name="T38" fmla="*/ 30 w 197"/>
              <a:gd name="T39" fmla="*/ 38 h 195"/>
              <a:gd name="T40" fmla="*/ 15 w 197"/>
              <a:gd name="T41" fmla="*/ 48 h 195"/>
              <a:gd name="T42" fmla="*/ 10 w 197"/>
              <a:gd name="T43" fmla="*/ 59 h 195"/>
              <a:gd name="T44" fmla="*/ 4 w 197"/>
              <a:gd name="T45" fmla="*/ 76 h 195"/>
              <a:gd name="T46" fmla="*/ 0 w 197"/>
              <a:gd name="T47" fmla="*/ 86 h 195"/>
              <a:gd name="T48" fmla="*/ 8 w 197"/>
              <a:gd name="T49" fmla="*/ 97 h 195"/>
              <a:gd name="T50" fmla="*/ 0 w 197"/>
              <a:gd name="T51" fmla="*/ 109 h 195"/>
              <a:gd name="T52" fmla="*/ 4 w 197"/>
              <a:gd name="T53" fmla="*/ 119 h 195"/>
              <a:gd name="T54" fmla="*/ 10 w 197"/>
              <a:gd name="T55" fmla="*/ 136 h 195"/>
              <a:gd name="T56" fmla="*/ 15 w 197"/>
              <a:gd name="T57" fmla="*/ 147 h 195"/>
              <a:gd name="T58" fmla="*/ 30 w 197"/>
              <a:gd name="T59" fmla="*/ 157 h 195"/>
              <a:gd name="T60" fmla="*/ 32 w 197"/>
              <a:gd name="T61" fmla="*/ 170 h 195"/>
              <a:gd name="T62" fmla="*/ 40 w 197"/>
              <a:gd name="T63" fmla="*/ 166 h 195"/>
              <a:gd name="T64" fmla="*/ 50 w 197"/>
              <a:gd name="T65" fmla="*/ 183 h 195"/>
              <a:gd name="T66" fmla="*/ 61 w 197"/>
              <a:gd name="T67" fmla="*/ 186 h 195"/>
              <a:gd name="T68" fmla="*/ 77 w 197"/>
              <a:gd name="T69" fmla="*/ 191 h 195"/>
              <a:gd name="T70" fmla="*/ 88 w 197"/>
              <a:gd name="T71" fmla="*/ 195 h 195"/>
              <a:gd name="T72" fmla="*/ 99 w 197"/>
              <a:gd name="T73" fmla="*/ 188 h 195"/>
              <a:gd name="T74" fmla="*/ 110 w 197"/>
              <a:gd name="T75" fmla="*/ 195 h 195"/>
              <a:gd name="T76" fmla="*/ 120 w 197"/>
              <a:gd name="T77" fmla="*/ 191 h 195"/>
              <a:gd name="T78" fmla="*/ 137 w 197"/>
              <a:gd name="T79" fmla="*/ 186 h 195"/>
              <a:gd name="T80" fmla="*/ 147 w 197"/>
              <a:gd name="T81" fmla="*/ 183 h 195"/>
              <a:gd name="T82" fmla="*/ 158 w 197"/>
              <a:gd name="T83" fmla="*/ 166 h 195"/>
              <a:gd name="T84" fmla="*/ 166 w 197"/>
              <a:gd name="T85" fmla="*/ 170 h 195"/>
              <a:gd name="T86" fmla="*/ 167 w 197"/>
              <a:gd name="T87" fmla="*/ 157 h 195"/>
              <a:gd name="T88" fmla="*/ 183 w 197"/>
              <a:gd name="T89" fmla="*/ 147 h 195"/>
              <a:gd name="T90" fmla="*/ 188 w 197"/>
              <a:gd name="T91" fmla="*/ 136 h 195"/>
              <a:gd name="T92" fmla="*/ 193 w 197"/>
              <a:gd name="T93" fmla="*/ 119 h 195"/>
              <a:gd name="T94" fmla="*/ 197 w 197"/>
              <a:gd name="T95" fmla="*/ 10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97" h="195">
                <a:moveTo>
                  <a:pt x="195" y="106"/>
                </a:moveTo>
                <a:cubicBezTo>
                  <a:pt x="189" y="105"/>
                  <a:pt x="189" y="105"/>
                  <a:pt x="189" y="105"/>
                </a:cubicBezTo>
                <a:cubicBezTo>
                  <a:pt x="189" y="103"/>
                  <a:pt x="190" y="100"/>
                  <a:pt x="190" y="97"/>
                </a:cubicBezTo>
                <a:cubicBezTo>
                  <a:pt x="190" y="95"/>
                  <a:pt x="189" y="92"/>
                  <a:pt x="189" y="90"/>
                </a:cubicBezTo>
                <a:cubicBezTo>
                  <a:pt x="195" y="89"/>
                  <a:pt x="195" y="89"/>
                  <a:pt x="195" y="89"/>
                </a:cubicBezTo>
                <a:cubicBezTo>
                  <a:pt x="197" y="88"/>
                  <a:pt x="197" y="87"/>
                  <a:pt x="197" y="86"/>
                </a:cubicBezTo>
                <a:cubicBezTo>
                  <a:pt x="197" y="83"/>
                  <a:pt x="196" y="80"/>
                  <a:pt x="196" y="78"/>
                </a:cubicBezTo>
                <a:cubicBezTo>
                  <a:pt x="196" y="77"/>
                  <a:pt x="195" y="76"/>
                  <a:pt x="194" y="76"/>
                </a:cubicBezTo>
                <a:cubicBezTo>
                  <a:pt x="194" y="76"/>
                  <a:pt x="194" y="76"/>
                  <a:pt x="193" y="76"/>
                </a:cubicBezTo>
                <a:cubicBezTo>
                  <a:pt x="187" y="77"/>
                  <a:pt x="187" y="77"/>
                  <a:pt x="187" y="77"/>
                </a:cubicBezTo>
                <a:cubicBezTo>
                  <a:pt x="186" y="72"/>
                  <a:pt x="184" y="67"/>
                  <a:pt x="182" y="62"/>
                </a:cubicBezTo>
                <a:cubicBezTo>
                  <a:pt x="188" y="59"/>
                  <a:pt x="188" y="59"/>
                  <a:pt x="188" y="59"/>
                </a:cubicBezTo>
                <a:cubicBezTo>
                  <a:pt x="189" y="59"/>
                  <a:pt x="189" y="57"/>
                  <a:pt x="189" y="56"/>
                </a:cubicBezTo>
                <a:cubicBezTo>
                  <a:pt x="188" y="54"/>
                  <a:pt x="186" y="51"/>
                  <a:pt x="185" y="49"/>
                </a:cubicBezTo>
                <a:cubicBezTo>
                  <a:pt x="185" y="48"/>
                  <a:pt x="184" y="48"/>
                  <a:pt x="183" y="48"/>
                </a:cubicBezTo>
                <a:cubicBezTo>
                  <a:pt x="183" y="48"/>
                  <a:pt x="182" y="48"/>
                  <a:pt x="182" y="48"/>
                </a:cubicBezTo>
                <a:cubicBezTo>
                  <a:pt x="176" y="50"/>
                  <a:pt x="176" y="50"/>
                  <a:pt x="176" y="50"/>
                </a:cubicBezTo>
                <a:cubicBezTo>
                  <a:pt x="174" y="46"/>
                  <a:pt x="171" y="42"/>
                  <a:pt x="167" y="38"/>
                </a:cubicBezTo>
                <a:cubicBezTo>
                  <a:pt x="172" y="34"/>
                  <a:pt x="172" y="34"/>
                  <a:pt x="172" y="34"/>
                </a:cubicBezTo>
                <a:cubicBezTo>
                  <a:pt x="172" y="33"/>
                  <a:pt x="172" y="31"/>
                  <a:pt x="172" y="31"/>
                </a:cubicBezTo>
                <a:cubicBezTo>
                  <a:pt x="170" y="28"/>
                  <a:pt x="168" y="26"/>
                  <a:pt x="166" y="25"/>
                </a:cubicBezTo>
                <a:cubicBezTo>
                  <a:pt x="165" y="24"/>
                  <a:pt x="165" y="24"/>
                  <a:pt x="164" y="24"/>
                </a:cubicBezTo>
                <a:cubicBezTo>
                  <a:pt x="163" y="24"/>
                  <a:pt x="163" y="24"/>
                  <a:pt x="162" y="25"/>
                </a:cubicBezTo>
                <a:cubicBezTo>
                  <a:pt x="158" y="29"/>
                  <a:pt x="158" y="29"/>
                  <a:pt x="158" y="29"/>
                </a:cubicBezTo>
                <a:cubicBezTo>
                  <a:pt x="154" y="26"/>
                  <a:pt x="150" y="23"/>
                  <a:pt x="146" y="20"/>
                </a:cubicBezTo>
                <a:cubicBezTo>
                  <a:pt x="148" y="14"/>
                  <a:pt x="148" y="14"/>
                  <a:pt x="148" y="14"/>
                </a:cubicBezTo>
                <a:cubicBezTo>
                  <a:pt x="149" y="13"/>
                  <a:pt x="148" y="12"/>
                  <a:pt x="147" y="12"/>
                </a:cubicBezTo>
                <a:cubicBezTo>
                  <a:pt x="145" y="10"/>
                  <a:pt x="142" y="9"/>
                  <a:pt x="140" y="8"/>
                </a:cubicBezTo>
                <a:cubicBezTo>
                  <a:pt x="139" y="8"/>
                  <a:pt x="139" y="7"/>
                  <a:pt x="139" y="7"/>
                </a:cubicBezTo>
                <a:cubicBezTo>
                  <a:pt x="138" y="7"/>
                  <a:pt x="137" y="8"/>
                  <a:pt x="137" y="9"/>
                </a:cubicBezTo>
                <a:cubicBezTo>
                  <a:pt x="134" y="14"/>
                  <a:pt x="134" y="14"/>
                  <a:pt x="134" y="14"/>
                </a:cubicBezTo>
                <a:cubicBezTo>
                  <a:pt x="129" y="12"/>
                  <a:pt x="124" y="11"/>
                  <a:pt x="119" y="10"/>
                </a:cubicBezTo>
                <a:cubicBezTo>
                  <a:pt x="120" y="3"/>
                  <a:pt x="120" y="3"/>
                  <a:pt x="120" y="3"/>
                </a:cubicBezTo>
                <a:cubicBezTo>
                  <a:pt x="120" y="2"/>
                  <a:pt x="120" y="1"/>
                  <a:pt x="118" y="1"/>
                </a:cubicBezTo>
                <a:cubicBezTo>
                  <a:pt x="116" y="0"/>
                  <a:pt x="113" y="0"/>
                  <a:pt x="110" y="0"/>
                </a:cubicBezTo>
                <a:cubicBezTo>
                  <a:pt x="110" y="0"/>
                  <a:pt x="110" y="0"/>
                  <a:pt x="110" y="0"/>
                </a:cubicBezTo>
                <a:cubicBezTo>
                  <a:pt x="109" y="0"/>
                  <a:pt x="108" y="0"/>
                  <a:pt x="107" y="1"/>
                </a:cubicBezTo>
                <a:cubicBezTo>
                  <a:pt x="106" y="7"/>
                  <a:pt x="106" y="7"/>
                  <a:pt x="106" y="7"/>
                </a:cubicBezTo>
                <a:cubicBezTo>
                  <a:pt x="104" y="7"/>
                  <a:pt x="101" y="7"/>
                  <a:pt x="99" y="7"/>
                </a:cubicBezTo>
                <a:cubicBezTo>
                  <a:pt x="96" y="7"/>
                  <a:pt x="94" y="7"/>
                  <a:pt x="91" y="7"/>
                </a:cubicBezTo>
                <a:cubicBezTo>
                  <a:pt x="90" y="1"/>
                  <a:pt x="90" y="1"/>
                  <a:pt x="90" y="1"/>
                </a:cubicBezTo>
                <a:cubicBezTo>
                  <a:pt x="90" y="0"/>
                  <a:pt x="89" y="0"/>
                  <a:pt x="88" y="0"/>
                </a:cubicBezTo>
                <a:cubicBezTo>
                  <a:pt x="88" y="0"/>
                  <a:pt x="88" y="0"/>
                  <a:pt x="88" y="0"/>
                </a:cubicBezTo>
                <a:cubicBezTo>
                  <a:pt x="85" y="0"/>
                  <a:pt x="82" y="0"/>
                  <a:pt x="79" y="1"/>
                </a:cubicBezTo>
                <a:cubicBezTo>
                  <a:pt x="78" y="1"/>
                  <a:pt x="77" y="2"/>
                  <a:pt x="77" y="3"/>
                </a:cubicBezTo>
                <a:cubicBezTo>
                  <a:pt x="78" y="10"/>
                  <a:pt x="78" y="10"/>
                  <a:pt x="78" y="10"/>
                </a:cubicBezTo>
                <a:cubicBezTo>
                  <a:pt x="73" y="11"/>
                  <a:pt x="68" y="12"/>
                  <a:pt x="64" y="14"/>
                </a:cubicBezTo>
                <a:cubicBezTo>
                  <a:pt x="61" y="9"/>
                  <a:pt x="61" y="9"/>
                  <a:pt x="61" y="9"/>
                </a:cubicBezTo>
                <a:cubicBezTo>
                  <a:pt x="60" y="8"/>
                  <a:pt x="60" y="7"/>
                  <a:pt x="59" y="7"/>
                </a:cubicBezTo>
                <a:cubicBezTo>
                  <a:pt x="58" y="7"/>
                  <a:pt x="58" y="8"/>
                  <a:pt x="58" y="8"/>
                </a:cubicBezTo>
                <a:cubicBezTo>
                  <a:pt x="55" y="9"/>
                  <a:pt x="53" y="10"/>
                  <a:pt x="50" y="12"/>
                </a:cubicBezTo>
                <a:cubicBezTo>
                  <a:pt x="49" y="12"/>
                  <a:pt x="49" y="13"/>
                  <a:pt x="49" y="14"/>
                </a:cubicBezTo>
                <a:cubicBezTo>
                  <a:pt x="52" y="20"/>
                  <a:pt x="52" y="20"/>
                  <a:pt x="52" y="20"/>
                </a:cubicBezTo>
                <a:cubicBezTo>
                  <a:pt x="48" y="23"/>
                  <a:pt x="44" y="26"/>
                  <a:pt x="40" y="29"/>
                </a:cubicBezTo>
                <a:cubicBezTo>
                  <a:pt x="35" y="25"/>
                  <a:pt x="35" y="25"/>
                  <a:pt x="35" y="25"/>
                </a:cubicBezTo>
                <a:cubicBezTo>
                  <a:pt x="35" y="24"/>
                  <a:pt x="34" y="24"/>
                  <a:pt x="34" y="24"/>
                </a:cubicBezTo>
                <a:cubicBezTo>
                  <a:pt x="33" y="24"/>
                  <a:pt x="32" y="24"/>
                  <a:pt x="32" y="25"/>
                </a:cubicBezTo>
                <a:cubicBezTo>
                  <a:pt x="30" y="26"/>
                  <a:pt x="28" y="28"/>
                  <a:pt x="26" y="31"/>
                </a:cubicBezTo>
                <a:cubicBezTo>
                  <a:pt x="25" y="31"/>
                  <a:pt x="25" y="33"/>
                  <a:pt x="26" y="34"/>
                </a:cubicBezTo>
                <a:cubicBezTo>
                  <a:pt x="30" y="38"/>
                  <a:pt x="30" y="38"/>
                  <a:pt x="30" y="38"/>
                </a:cubicBezTo>
                <a:cubicBezTo>
                  <a:pt x="27" y="42"/>
                  <a:pt x="24" y="46"/>
                  <a:pt x="21" y="50"/>
                </a:cubicBezTo>
                <a:cubicBezTo>
                  <a:pt x="16" y="48"/>
                  <a:pt x="16" y="48"/>
                  <a:pt x="16" y="48"/>
                </a:cubicBezTo>
                <a:cubicBezTo>
                  <a:pt x="15" y="48"/>
                  <a:pt x="15" y="48"/>
                  <a:pt x="15" y="48"/>
                </a:cubicBezTo>
                <a:cubicBezTo>
                  <a:pt x="14" y="48"/>
                  <a:pt x="13" y="48"/>
                  <a:pt x="13" y="49"/>
                </a:cubicBezTo>
                <a:cubicBezTo>
                  <a:pt x="11" y="51"/>
                  <a:pt x="10" y="54"/>
                  <a:pt x="9" y="56"/>
                </a:cubicBezTo>
                <a:cubicBezTo>
                  <a:pt x="8" y="57"/>
                  <a:pt x="9" y="59"/>
                  <a:pt x="10" y="59"/>
                </a:cubicBezTo>
                <a:cubicBezTo>
                  <a:pt x="15" y="62"/>
                  <a:pt x="15" y="62"/>
                  <a:pt x="15" y="62"/>
                </a:cubicBezTo>
                <a:cubicBezTo>
                  <a:pt x="13" y="67"/>
                  <a:pt x="12" y="72"/>
                  <a:pt x="10" y="77"/>
                </a:cubicBezTo>
                <a:cubicBezTo>
                  <a:pt x="4" y="76"/>
                  <a:pt x="4" y="76"/>
                  <a:pt x="4" y="76"/>
                </a:cubicBezTo>
                <a:cubicBezTo>
                  <a:pt x="4" y="76"/>
                  <a:pt x="4" y="76"/>
                  <a:pt x="4" y="76"/>
                </a:cubicBezTo>
                <a:cubicBezTo>
                  <a:pt x="3" y="76"/>
                  <a:pt x="2" y="77"/>
                  <a:pt x="2" y="78"/>
                </a:cubicBezTo>
                <a:cubicBezTo>
                  <a:pt x="1" y="80"/>
                  <a:pt x="1" y="83"/>
                  <a:pt x="0" y="86"/>
                </a:cubicBezTo>
                <a:cubicBezTo>
                  <a:pt x="0" y="87"/>
                  <a:pt x="1" y="88"/>
                  <a:pt x="2" y="89"/>
                </a:cubicBezTo>
                <a:cubicBezTo>
                  <a:pt x="8" y="90"/>
                  <a:pt x="8" y="90"/>
                  <a:pt x="8" y="90"/>
                </a:cubicBezTo>
                <a:cubicBezTo>
                  <a:pt x="8" y="92"/>
                  <a:pt x="8" y="95"/>
                  <a:pt x="8" y="97"/>
                </a:cubicBezTo>
                <a:cubicBezTo>
                  <a:pt x="8" y="100"/>
                  <a:pt x="8" y="103"/>
                  <a:pt x="8" y="105"/>
                </a:cubicBezTo>
                <a:cubicBezTo>
                  <a:pt x="2" y="106"/>
                  <a:pt x="2" y="106"/>
                  <a:pt x="2" y="106"/>
                </a:cubicBezTo>
                <a:cubicBezTo>
                  <a:pt x="1" y="106"/>
                  <a:pt x="0" y="107"/>
                  <a:pt x="0" y="109"/>
                </a:cubicBezTo>
                <a:cubicBezTo>
                  <a:pt x="1" y="112"/>
                  <a:pt x="1" y="114"/>
                  <a:pt x="2" y="117"/>
                </a:cubicBezTo>
                <a:cubicBezTo>
                  <a:pt x="2" y="118"/>
                  <a:pt x="3" y="119"/>
                  <a:pt x="4" y="119"/>
                </a:cubicBezTo>
                <a:cubicBezTo>
                  <a:pt x="4" y="119"/>
                  <a:pt x="4" y="119"/>
                  <a:pt x="4" y="119"/>
                </a:cubicBezTo>
                <a:cubicBezTo>
                  <a:pt x="10" y="118"/>
                  <a:pt x="10" y="118"/>
                  <a:pt x="10" y="118"/>
                </a:cubicBezTo>
                <a:cubicBezTo>
                  <a:pt x="12" y="123"/>
                  <a:pt x="13" y="128"/>
                  <a:pt x="15" y="133"/>
                </a:cubicBezTo>
                <a:cubicBezTo>
                  <a:pt x="10" y="136"/>
                  <a:pt x="10" y="136"/>
                  <a:pt x="10" y="136"/>
                </a:cubicBezTo>
                <a:cubicBezTo>
                  <a:pt x="9" y="136"/>
                  <a:pt x="8" y="137"/>
                  <a:pt x="9" y="139"/>
                </a:cubicBezTo>
                <a:cubicBezTo>
                  <a:pt x="10" y="141"/>
                  <a:pt x="11" y="144"/>
                  <a:pt x="13" y="146"/>
                </a:cubicBezTo>
                <a:cubicBezTo>
                  <a:pt x="13" y="147"/>
                  <a:pt x="14" y="147"/>
                  <a:pt x="15" y="147"/>
                </a:cubicBezTo>
                <a:cubicBezTo>
                  <a:pt x="15" y="147"/>
                  <a:pt x="15" y="147"/>
                  <a:pt x="16" y="147"/>
                </a:cubicBezTo>
                <a:cubicBezTo>
                  <a:pt x="21" y="144"/>
                  <a:pt x="21" y="144"/>
                  <a:pt x="21" y="144"/>
                </a:cubicBezTo>
                <a:cubicBezTo>
                  <a:pt x="24" y="149"/>
                  <a:pt x="27" y="153"/>
                  <a:pt x="30" y="157"/>
                </a:cubicBezTo>
                <a:cubicBezTo>
                  <a:pt x="26" y="161"/>
                  <a:pt x="26" y="161"/>
                  <a:pt x="26" y="161"/>
                </a:cubicBezTo>
                <a:cubicBezTo>
                  <a:pt x="25" y="162"/>
                  <a:pt x="25" y="163"/>
                  <a:pt x="26" y="164"/>
                </a:cubicBezTo>
                <a:cubicBezTo>
                  <a:pt x="28" y="166"/>
                  <a:pt x="30" y="168"/>
                  <a:pt x="32" y="170"/>
                </a:cubicBezTo>
                <a:cubicBezTo>
                  <a:pt x="32" y="171"/>
                  <a:pt x="33" y="171"/>
                  <a:pt x="34" y="171"/>
                </a:cubicBezTo>
                <a:cubicBezTo>
                  <a:pt x="34" y="171"/>
                  <a:pt x="35" y="171"/>
                  <a:pt x="35" y="170"/>
                </a:cubicBezTo>
                <a:cubicBezTo>
                  <a:pt x="40" y="166"/>
                  <a:pt x="40" y="166"/>
                  <a:pt x="40" y="166"/>
                </a:cubicBezTo>
                <a:cubicBezTo>
                  <a:pt x="44" y="169"/>
                  <a:pt x="48" y="172"/>
                  <a:pt x="52" y="175"/>
                </a:cubicBezTo>
                <a:cubicBezTo>
                  <a:pt x="49" y="180"/>
                  <a:pt x="49" y="180"/>
                  <a:pt x="49" y="180"/>
                </a:cubicBezTo>
                <a:cubicBezTo>
                  <a:pt x="49" y="181"/>
                  <a:pt x="49" y="183"/>
                  <a:pt x="50" y="183"/>
                </a:cubicBezTo>
                <a:cubicBezTo>
                  <a:pt x="53" y="185"/>
                  <a:pt x="55" y="186"/>
                  <a:pt x="58" y="187"/>
                </a:cubicBezTo>
                <a:cubicBezTo>
                  <a:pt x="58" y="187"/>
                  <a:pt x="58" y="187"/>
                  <a:pt x="59" y="187"/>
                </a:cubicBezTo>
                <a:cubicBezTo>
                  <a:pt x="60" y="187"/>
                  <a:pt x="60" y="187"/>
                  <a:pt x="61" y="186"/>
                </a:cubicBezTo>
                <a:cubicBezTo>
                  <a:pt x="64" y="181"/>
                  <a:pt x="64" y="181"/>
                  <a:pt x="64" y="181"/>
                </a:cubicBezTo>
                <a:cubicBezTo>
                  <a:pt x="68" y="183"/>
                  <a:pt x="73" y="184"/>
                  <a:pt x="78" y="185"/>
                </a:cubicBezTo>
                <a:cubicBezTo>
                  <a:pt x="77" y="191"/>
                  <a:pt x="77" y="191"/>
                  <a:pt x="77" y="191"/>
                </a:cubicBezTo>
                <a:cubicBezTo>
                  <a:pt x="77" y="193"/>
                  <a:pt x="78" y="194"/>
                  <a:pt x="79" y="194"/>
                </a:cubicBezTo>
                <a:cubicBezTo>
                  <a:pt x="82" y="194"/>
                  <a:pt x="85" y="195"/>
                  <a:pt x="88" y="195"/>
                </a:cubicBezTo>
                <a:cubicBezTo>
                  <a:pt x="88" y="195"/>
                  <a:pt x="88" y="195"/>
                  <a:pt x="88" y="195"/>
                </a:cubicBezTo>
                <a:cubicBezTo>
                  <a:pt x="89" y="195"/>
                  <a:pt x="90" y="195"/>
                  <a:pt x="90" y="193"/>
                </a:cubicBezTo>
                <a:cubicBezTo>
                  <a:pt x="91" y="187"/>
                  <a:pt x="91" y="187"/>
                  <a:pt x="91" y="187"/>
                </a:cubicBezTo>
                <a:cubicBezTo>
                  <a:pt x="94" y="187"/>
                  <a:pt x="96" y="188"/>
                  <a:pt x="99" y="188"/>
                </a:cubicBezTo>
                <a:cubicBezTo>
                  <a:pt x="101" y="188"/>
                  <a:pt x="104" y="187"/>
                  <a:pt x="106" y="187"/>
                </a:cubicBezTo>
                <a:cubicBezTo>
                  <a:pt x="107" y="193"/>
                  <a:pt x="107" y="193"/>
                  <a:pt x="107" y="193"/>
                </a:cubicBezTo>
                <a:cubicBezTo>
                  <a:pt x="108" y="195"/>
                  <a:pt x="109" y="195"/>
                  <a:pt x="110" y="195"/>
                </a:cubicBezTo>
                <a:cubicBezTo>
                  <a:pt x="110" y="195"/>
                  <a:pt x="110" y="195"/>
                  <a:pt x="110" y="195"/>
                </a:cubicBezTo>
                <a:cubicBezTo>
                  <a:pt x="113" y="195"/>
                  <a:pt x="116" y="194"/>
                  <a:pt x="118" y="194"/>
                </a:cubicBezTo>
                <a:cubicBezTo>
                  <a:pt x="120" y="194"/>
                  <a:pt x="120" y="193"/>
                  <a:pt x="120" y="191"/>
                </a:cubicBezTo>
                <a:cubicBezTo>
                  <a:pt x="119" y="185"/>
                  <a:pt x="119" y="185"/>
                  <a:pt x="119" y="185"/>
                </a:cubicBezTo>
                <a:cubicBezTo>
                  <a:pt x="124" y="184"/>
                  <a:pt x="129" y="183"/>
                  <a:pt x="134" y="181"/>
                </a:cubicBezTo>
                <a:cubicBezTo>
                  <a:pt x="137" y="186"/>
                  <a:pt x="137" y="186"/>
                  <a:pt x="137" y="186"/>
                </a:cubicBezTo>
                <a:cubicBezTo>
                  <a:pt x="137" y="187"/>
                  <a:pt x="138" y="187"/>
                  <a:pt x="139" y="187"/>
                </a:cubicBezTo>
                <a:cubicBezTo>
                  <a:pt x="139" y="187"/>
                  <a:pt x="139" y="187"/>
                  <a:pt x="140" y="187"/>
                </a:cubicBezTo>
                <a:cubicBezTo>
                  <a:pt x="142" y="186"/>
                  <a:pt x="145" y="185"/>
                  <a:pt x="147" y="183"/>
                </a:cubicBezTo>
                <a:cubicBezTo>
                  <a:pt x="148" y="183"/>
                  <a:pt x="149" y="181"/>
                  <a:pt x="148" y="180"/>
                </a:cubicBezTo>
                <a:cubicBezTo>
                  <a:pt x="146" y="175"/>
                  <a:pt x="146" y="175"/>
                  <a:pt x="146" y="175"/>
                </a:cubicBezTo>
                <a:cubicBezTo>
                  <a:pt x="150" y="172"/>
                  <a:pt x="154" y="169"/>
                  <a:pt x="158" y="166"/>
                </a:cubicBezTo>
                <a:cubicBezTo>
                  <a:pt x="162" y="170"/>
                  <a:pt x="162" y="170"/>
                  <a:pt x="162" y="170"/>
                </a:cubicBezTo>
                <a:cubicBezTo>
                  <a:pt x="163" y="171"/>
                  <a:pt x="163" y="171"/>
                  <a:pt x="164" y="171"/>
                </a:cubicBezTo>
                <a:cubicBezTo>
                  <a:pt x="165" y="171"/>
                  <a:pt x="165" y="171"/>
                  <a:pt x="166" y="170"/>
                </a:cubicBezTo>
                <a:cubicBezTo>
                  <a:pt x="168" y="168"/>
                  <a:pt x="170" y="166"/>
                  <a:pt x="172" y="164"/>
                </a:cubicBezTo>
                <a:cubicBezTo>
                  <a:pt x="172" y="163"/>
                  <a:pt x="172" y="162"/>
                  <a:pt x="172" y="161"/>
                </a:cubicBezTo>
                <a:cubicBezTo>
                  <a:pt x="167" y="157"/>
                  <a:pt x="167" y="157"/>
                  <a:pt x="167" y="157"/>
                </a:cubicBezTo>
                <a:cubicBezTo>
                  <a:pt x="171" y="153"/>
                  <a:pt x="174" y="149"/>
                  <a:pt x="176" y="144"/>
                </a:cubicBezTo>
                <a:cubicBezTo>
                  <a:pt x="182" y="147"/>
                  <a:pt x="182" y="147"/>
                  <a:pt x="182" y="147"/>
                </a:cubicBezTo>
                <a:cubicBezTo>
                  <a:pt x="182" y="147"/>
                  <a:pt x="183" y="147"/>
                  <a:pt x="183" y="147"/>
                </a:cubicBezTo>
                <a:cubicBezTo>
                  <a:pt x="184" y="147"/>
                  <a:pt x="185" y="147"/>
                  <a:pt x="185" y="146"/>
                </a:cubicBezTo>
                <a:cubicBezTo>
                  <a:pt x="186" y="144"/>
                  <a:pt x="188" y="141"/>
                  <a:pt x="189" y="139"/>
                </a:cubicBezTo>
                <a:cubicBezTo>
                  <a:pt x="189" y="137"/>
                  <a:pt x="189" y="136"/>
                  <a:pt x="188" y="136"/>
                </a:cubicBezTo>
                <a:cubicBezTo>
                  <a:pt x="182" y="133"/>
                  <a:pt x="182" y="133"/>
                  <a:pt x="182" y="133"/>
                </a:cubicBezTo>
                <a:cubicBezTo>
                  <a:pt x="184" y="128"/>
                  <a:pt x="186" y="123"/>
                  <a:pt x="187" y="118"/>
                </a:cubicBezTo>
                <a:cubicBezTo>
                  <a:pt x="193" y="119"/>
                  <a:pt x="193" y="119"/>
                  <a:pt x="193" y="119"/>
                </a:cubicBezTo>
                <a:cubicBezTo>
                  <a:pt x="194" y="119"/>
                  <a:pt x="194" y="119"/>
                  <a:pt x="194" y="119"/>
                </a:cubicBezTo>
                <a:cubicBezTo>
                  <a:pt x="195" y="119"/>
                  <a:pt x="196" y="118"/>
                  <a:pt x="196" y="117"/>
                </a:cubicBezTo>
                <a:cubicBezTo>
                  <a:pt x="196" y="114"/>
                  <a:pt x="197" y="112"/>
                  <a:pt x="197" y="109"/>
                </a:cubicBezTo>
                <a:cubicBezTo>
                  <a:pt x="197" y="107"/>
                  <a:pt x="197" y="106"/>
                  <a:pt x="195" y="106"/>
                </a:cubicBezTo>
                <a:close/>
              </a:path>
            </a:pathLst>
          </a:custGeom>
          <a:solidFill>
            <a:schemeClr val="bg2">
              <a:lumMod val="75000"/>
            </a:schemeClr>
          </a:solidFill>
          <a:ln w="19050" cap="rnd">
            <a:noFill/>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10" name="Freeform 6">
            <a:extLst>
              <a:ext uri="{FF2B5EF4-FFF2-40B4-BE49-F238E27FC236}">
                <a16:creationId xmlns:a16="http://schemas.microsoft.com/office/drawing/2014/main" id="{30BFA83B-990E-4B43-9684-D0210EB49D31}"/>
              </a:ext>
            </a:extLst>
          </p:cNvPr>
          <p:cNvSpPr>
            <a:spLocks/>
          </p:cNvSpPr>
          <p:nvPr/>
        </p:nvSpPr>
        <p:spPr bwMode="auto">
          <a:xfrm>
            <a:off x="3369577" y="1638266"/>
            <a:ext cx="2802826" cy="2767681"/>
          </a:xfrm>
          <a:custGeom>
            <a:avLst/>
            <a:gdLst>
              <a:gd name="T0" fmla="*/ 189 w 197"/>
              <a:gd name="T1" fmla="*/ 92 h 196"/>
              <a:gd name="T2" fmla="*/ 196 w 197"/>
              <a:gd name="T3" fmla="*/ 80 h 196"/>
              <a:gd name="T4" fmla="*/ 187 w 197"/>
              <a:gd name="T5" fmla="*/ 79 h 196"/>
              <a:gd name="T6" fmla="*/ 189 w 197"/>
              <a:gd name="T7" fmla="*/ 58 h 196"/>
              <a:gd name="T8" fmla="*/ 183 w 197"/>
              <a:gd name="T9" fmla="*/ 50 h 196"/>
              <a:gd name="T10" fmla="*/ 172 w 197"/>
              <a:gd name="T11" fmla="*/ 35 h 196"/>
              <a:gd name="T12" fmla="*/ 165 w 197"/>
              <a:gd name="T13" fmla="*/ 26 h 196"/>
              <a:gd name="T14" fmla="*/ 147 w 197"/>
              <a:gd name="T15" fmla="*/ 21 h 196"/>
              <a:gd name="T16" fmla="*/ 141 w 197"/>
              <a:gd name="T17" fmla="*/ 9 h 196"/>
              <a:gd name="T18" fmla="*/ 135 w 197"/>
              <a:gd name="T19" fmla="*/ 15 h 196"/>
              <a:gd name="T20" fmla="*/ 122 w 197"/>
              <a:gd name="T21" fmla="*/ 4 h 196"/>
              <a:gd name="T22" fmla="*/ 111 w 197"/>
              <a:gd name="T23" fmla="*/ 0 h 196"/>
              <a:gd name="T24" fmla="*/ 98 w 197"/>
              <a:gd name="T25" fmla="*/ 8 h 196"/>
              <a:gd name="T26" fmla="*/ 98 w 197"/>
              <a:gd name="T27" fmla="*/ 8 h 196"/>
              <a:gd name="T28" fmla="*/ 92 w 197"/>
              <a:gd name="T29" fmla="*/ 2 h 196"/>
              <a:gd name="T30" fmla="*/ 81 w 197"/>
              <a:gd name="T31" fmla="*/ 1 h 196"/>
              <a:gd name="T32" fmla="*/ 65 w 197"/>
              <a:gd name="T33" fmla="*/ 14 h 196"/>
              <a:gd name="T34" fmla="*/ 59 w 197"/>
              <a:gd name="T35" fmla="*/ 7 h 196"/>
              <a:gd name="T36" fmla="*/ 53 w 197"/>
              <a:gd name="T37" fmla="*/ 20 h 196"/>
              <a:gd name="T38" fmla="*/ 35 w 197"/>
              <a:gd name="T39" fmla="*/ 23 h 196"/>
              <a:gd name="T40" fmla="*/ 27 w 197"/>
              <a:gd name="T41" fmla="*/ 33 h 196"/>
              <a:gd name="T42" fmla="*/ 16 w 197"/>
              <a:gd name="T43" fmla="*/ 47 h 196"/>
              <a:gd name="T44" fmla="*/ 9 w 197"/>
              <a:gd name="T45" fmla="*/ 55 h 196"/>
              <a:gd name="T46" fmla="*/ 13 w 197"/>
              <a:gd name="T47" fmla="*/ 69 h 196"/>
              <a:gd name="T48" fmla="*/ 4 w 197"/>
              <a:gd name="T49" fmla="*/ 75 h 196"/>
              <a:gd name="T50" fmla="*/ 2 w 197"/>
              <a:gd name="T51" fmla="*/ 88 h 196"/>
              <a:gd name="T52" fmla="*/ 2 w 197"/>
              <a:gd name="T53" fmla="*/ 105 h 196"/>
              <a:gd name="T54" fmla="*/ 4 w 197"/>
              <a:gd name="T55" fmla="*/ 118 h 196"/>
              <a:gd name="T56" fmla="*/ 15 w 197"/>
              <a:gd name="T57" fmla="*/ 132 h 196"/>
              <a:gd name="T58" fmla="*/ 12 w 197"/>
              <a:gd name="T59" fmla="*/ 145 h 196"/>
              <a:gd name="T60" fmla="*/ 21 w 197"/>
              <a:gd name="T61" fmla="*/ 144 h 196"/>
              <a:gd name="T62" fmla="*/ 25 w 197"/>
              <a:gd name="T63" fmla="*/ 163 h 196"/>
              <a:gd name="T64" fmla="*/ 34 w 197"/>
              <a:gd name="T65" fmla="*/ 170 h 196"/>
              <a:gd name="T66" fmla="*/ 48 w 197"/>
              <a:gd name="T67" fmla="*/ 180 h 196"/>
              <a:gd name="T68" fmla="*/ 58 w 197"/>
              <a:gd name="T69" fmla="*/ 187 h 196"/>
              <a:gd name="T70" fmla="*/ 70 w 197"/>
              <a:gd name="T71" fmla="*/ 183 h 196"/>
              <a:gd name="T72" fmla="*/ 78 w 197"/>
              <a:gd name="T73" fmla="*/ 194 h 196"/>
              <a:gd name="T74" fmla="*/ 89 w 197"/>
              <a:gd name="T75" fmla="*/ 194 h 196"/>
              <a:gd name="T76" fmla="*/ 105 w 197"/>
              <a:gd name="T77" fmla="*/ 188 h 196"/>
              <a:gd name="T78" fmla="*/ 108 w 197"/>
              <a:gd name="T79" fmla="*/ 196 h 196"/>
              <a:gd name="T80" fmla="*/ 118 w 197"/>
              <a:gd name="T81" fmla="*/ 186 h 196"/>
              <a:gd name="T82" fmla="*/ 137 w 197"/>
              <a:gd name="T83" fmla="*/ 189 h 196"/>
              <a:gd name="T84" fmla="*/ 147 w 197"/>
              <a:gd name="T85" fmla="*/ 182 h 196"/>
              <a:gd name="T86" fmla="*/ 161 w 197"/>
              <a:gd name="T87" fmla="*/ 172 h 196"/>
              <a:gd name="T88" fmla="*/ 171 w 197"/>
              <a:gd name="T89" fmla="*/ 166 h 196"/>
              <a:gd name="T90" fmla="*/ 176 w 197"/>
              <a:gd name="T91" fmla="*/ 146 h 196"/>
              <a:gd name="T92" fmla="*/ 184 w 197"/>
              <a:gd name="T93" fmla="*/ 148 h 196"/>
              <a:gd name="T94" fmla="*/ 182 w 197"/>
              <a:gd name="T95" fmla="*/ 134 h 196"/>
              <a:gd name="T96" fmla="*/ 193 w 197"/>
              <a:gd name="T97" fmla="*/ 121 h 196"/>
              <a:gd name="T98" fmla="*/ 197 w 197"/>
              <a:gd name="T99" fmla="*/ 11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7" h="196">
                <a:moveTo>
                  <a:pt x="195" y="108"/>
                </a:moveTo>
                <a:cubicBezTo>
                  <a:pt x="189" y="107"/>
                  <a:pt x="189" y="107"/>
                  <a:pt x="189" y="107"/>
                </a:cubicBezTo>
                <a:cubicBezTo>
                  <a:pt x="190" y="102"/>
                  <a:pt x="190" y="97"/>
                  <a:pt x="189" y="92"/>
                </a:cubicBezTo>
                <a:cubicBezTo>
                  <a:pt x="195" y="91"/>
                  <a:pt x="195" y="91"/>
                  <a:pt x="195" y="91"/>
                </a:cubicBezTo>
                <a:cubicBezTo>
                  <a:pt x="197" y="90"/>
                  <a:pt x="197" y="89"/>
                  <a:pt x="197" y="88"/>
                </a:cubicBezTo>
                <a:cubicBezTo>
                  <a:pt x="197" y="85"/>
                  <a:pt x="197" y="83"/>
                  <a:pt x="196" y="80"/>
                </a:cubicBezTo>
                <a:cubicBezTo>
                  <a:pt x="196" y="79"/>
                  <a:pt x="195" y="78"/>
                  <a:pt x="194" y="78"/>
                </a:cubicBezTo>
                <a:cubicBezTo>
                  <a:pt x="194" y="78"/>
                  <a:pt x="194" y="78"/>
                  <a:pt x="194" y="78"/>
                </a:cubicBezTo>
                <a:cubicBezTo>
                  <a:pt x="187" y="79"/>
                  <a:pt x="187" y="79"/>
                  <a:pt x="187" y="79"/>
                </a:cubicBezTo>
                <a:cubicBezTo>
                  <a:pt x="186" y="74"/>
                  <a:pt x="185" y="69"/>
                  <a:pt x="183" y="64"/>
                </a:cubicBezTo>
                <a:cubicBezTo>
                  <a:pt x="188" y="61"/>
                  <a:pt x="188" y="61"/>
                  <a:pt x="188" y="61"/>
                </a:cubicBezTo>
                <a:cubicBezTo>
                  <a:pt x="189" y="61"/>
                  <a:pt x="190" y="59"/>
                  <a:pt x="189" y="58"/>
                </a:cubicBezTo>
                <a:cubicBezTo>
                  <a:pt x="188" y="56"/>
                  <a:pt x="187" y="53"/>
                  <a:pt x="186" y="51"/>
                </a:cubicBezTo>
                <a:cubicBezTo>
                  <a:pt x="185" y="50"/>
                  <a:pt x="184" y="49"/>
                  <a:pt x="184" y="49"/>
                </a:cubicBezTo>
                <a:cubicBezTo>
                  <a:pt x="183" y="49"/>
                  <a:pt x="183" y="50"/>
                  <a:pt x="183" y="50"/>
                </a:cubicBezTo>
                <a:cubicBezTo>
                  <a:pt x="177" y="52"/>
                  <a:pt x="177" y="52"/>
                  <a:pt x="177" y="52"/>
                </a:cubicBezTo>
                <a:cubicBezTo>
                  <a:pt x="174" y="48"/>
                  <a:pt x="171" y="44"/>
                  <a:pt x="168" y="40"/>
                </a:cubicBezTo>
                <a:cubicBezTo>
                  <a:pt x="172" y="35"/>
                  <a:pt x="172" y="35"/>
                  <a:pt x="172" y="35"/>
                </a:cubicBezTo>
                <a:cubicBezTo>
                  <a:pt x="173" y="35"/>
                  <a:pt x="173" y="33"/>
                  <a:pt x="173" y="32"/>
                </a:cubicBezTo>
                <a:cubicBezTo>
                  <a:pt x="171" y="30"/>
                  <a:pt x="169" y="28"/>
                  <a:pt x="167" y="26"/>
                </a:cubicBezTo>
                <a:cubicBezTo>
                  <a:pt x="166" y="26"/>
                  <a:pt x="166" y="26"/>
                  <a:pt x="165" y="26"/>
                </a:cubicBezTo>
                <a:cubicBezTo>
                  <a:pt x="164" y="26"/>
                  <a:pt x="164" y="26"/>
                  <a:pt x="163" y="26"/>
                </a:cubicBezTo>
                <a:cubicBezTo>
                  <a:pt x="159" y="30"/>
                  <a:pt x="159" y="30"/>
                  <a:pt x="159" y="30"/>
                </a:cubicBezTo>
                <a:cubicBezTo>
                  <a:pt x="155" y="27"/>
                  <a:pt x="151" y="24"/>
                  <a:pt x="147" y="21"/>
                </a:cubicBezTo>
                <a:cubicBezTo>
                  <a:pt x="150" y="16"/>
                  <a:pt x="150" y="16"/>
                  <a:pt x="150" y="16"/>
                </a:cubicBezTo>
                <a:cubicBezTo>
                  <a:pt x="150" y="15"/>
                  <a:pt x="150" y="13"/>
                  <a:pt x="149" y="13"/>
                </a:cubicBezTo>
                <a:cubicBezTo>
                  <a:pt x="146" y="12"/>
                  <a:pt x="144" y="10"/>
                  <a:pt x="141" y="9"/>
                </a:cubicBezTo>
                <a:cubicBezTo>
                  <a:pt x="141" y="9"/>
                  <a:pt x="140" y="9"/>
                  <a:pt x="140" y="9"/>
                </a:cubicBezTo>
                <a:cubicBezTo>
                  <a:pt x="139" y="9"/>
                  <a:pt x="139" y="9"/>
                  <a:pt x="138" y="10"/>
                </a:cubicBezTo>
                <a:cubicBezTo>
                  <a:pt x="135" y="15"/>
                  <a:pt x="135" y="15"/>
                  <a:pt x="135" y="15"/>
                </a:cubicBezTo>
                <a:cubicBezTo>
                  <a:pt x="133" y="14"/>
                  <a:pt x="130" y="13"/>
                  <a:pt x="128" y="13"/>
                </a:cubicBezTo>
                <a:cubicBezTo>
                  <a:pt x="126" y="12"/>
                  <a:pt x="123" y="11"/>
                  <a:pt x="121" y="10"/>
                </a:cubicBezTo>
                <a:cubicBezTo>
                  <a:pt x="122" y="4"/>
                  <a:pt x="122" y="4"/>
                  <a:pt x="122" y="4"/>
                </a:cubicBezTo>
                <a:cubicBezTo>
                  <a:pt x="122" y="3"/>
                  <a:pt x="121" y="2"/>
                  <a:pt x="120" y="2"/>
                </a:cubicBezTo>
                <a:cubicBezTo>
                  <a:pt x="117" y="1"/>
                  <a:pt x="114" y="1"/>
                  <a:pt x="111" y="0"/>
                </a:cubicBezTo>
                <a:cubicBezTo>
                  <a:pt x="111" y="0"/>
                  <a:pt x="111" y="0"/>
                  <a:pt x="111" y="0"/>
                </a:cubicBezTo>
                <a:cubicBezTo>
                  <a:pt x="110" y="0"/>
                  <a:pt x="109" y="1"/>
                  <a:pt x="109" y="2"/>
                </a:cubicBezTo>
                <a:cubicBezTo>
                  <a:pt x="108" y="8"/>
                  <a:pt x="108" y="8"/>
                  <a:pt x="108" y="8"/>
                </a:cubicBezTo>
                <a:cubicBezTo>
                  <a:pt x="105" y="8"/>
                  <a:pt x="102" y="8"/>
                  <a:pt x="98" y="8"/>
                </a:cubicBezTo>
                <a:cubicBezTo>
                  <a:pt x="98" y="9"/>
                  <a:pt x="98" y="9"/>
                  <a:pt x="98" y="9"/>
                </a:cubicBezTo>
                <a:cubicBezTo>
                  <a:pt x="98" y="9"/>
                  <a:pt x="98" y="9"/>
                  <a:pt x="98" y="9"/>
                </a:cubicBezTo>
                <a:cubicBezTo>
                  <a:pt x="98" y="8"/>
                  <a:pt x="98" y="8"/>
                  <a:pt x="98" y="8"/>
                </a:cubicBezTo>
                <a:cubicBezTo>
                  <a:pt x="98" y="8"/>
                  <a:pt x="98" y="8"/>
                  <a:pt x="98" y="8"/>
                </a:cubicBezTo>
                <a:cubicBezTo>
                  <a:pt x="96" y="8"/>
                  <a:pt x="95" y="8"/>
                  <a:pt x="93" y="8"/>
                </a:cubicBezTo>
                <a:cubicBezTo>
                  <a:pt x="92" y="2"/>
                  <a:pt x="92" y="2"/>
                  <a:pt x="92" y="2"/>
                </a:cubicBezTo>
                <a:cubicBezTo>
                  <a:pt x="91" y="1"/>
                  <a:pt x="90" y="0"/>
                  <a:pt x="89" y="0"/>
                </a:cubicBezTo>
                <a:cubicBezTo>
                  <a:pt x="89" y="0"/>
                  <a:pt x="89" y="0"/>
                  <a:pt x="89" y="0"/>
                </a:cubicBezTo>
                <a:cubicBezTo>
                  <a:pt x="86" y="0"/>
                  <a:pt x="83" y="0"/>
                  <a:pt x="81" y="1"/>
                </a:cubicBezTo>
                <a:cubicBezTo>
                  <a:pt x="79" y="1"/>
                  <a:pt x="79" y="2"/>
                  <a:pt x="79" y="3"/>
                </a:cubicBezTo>
                <a:cubicBezTo>
                  <a:pt x="80" y="10"/>
                  <a:pt x="80" y="10"/>
                  <a:pt x="80" y="10"/>
                </a:cubicBezTo>
                <a:cubicBezTo>
                  <a:pt x="75" y="11"/>
                  <a:pt x="70" y="12"/>
                  <a:pt x="65" y="14"/>
                </a:cubicBezTo>
                <a:cubicBezTo>
                  <a:pt x="62" y="8"/>
                  <a:pt x="62" y="8"/>
                  <a:pt x="62" y="8"/>
                </a:cubicBezTo>
                <a:cubicBezTo>
                  <a:pt x="62" y="8"/>
                  <a:pt x="61" y="7"/>
                  <a:pt x="60" y="7"/>
                </a:cubicBezTo>
                <a:cubicBezTo>
                  <a:pt x="60" y="7"/>
                  <a:pt x="59" y="7"/>
                  <a:pt x="59" y="7"/>
                </a:cubicBezTo>
                <a:cubicBezTo>
                  <a:pt x="57" y="8"/>
                  <a:pt x="54" y="10"/>
                  <a:pt x="52" y="11"/>
                </a:cubicBezTo>
                <a:cubicBezTo>
                  <a:pt x="50" y="12"/>
                  <a:pt x="50" y="13"/>
                  <a:pt x="51" y="14"/>
                </a:cubicBezTo>
                <a:cubicBezTo>
                  <a:pt x="53" y="20"/>
                  <a:pt x="53" y="20"/>
                  <a:pt x="53" y="20"/>
                </a:cubicBezTo>
                <a:cubicBezTo>
                  <a:pt x="49" y="22"/>
                  <a:pt x="45" y="25"/>
                  <a:pt x="41" y="28"/>
                </a:cubicBezTo>
                <a:cubicBezTo>
                  <a:pt x="36" y="24"/>
                  <a:pt x="36" y="24"/>
                  <a:pt x="36" y="24"/>
                </a:cubicBezTo>
                <a:cubicBezTo>
                  <a:pt x="36" y="24"/>
                  <a:pt x="35" y="23"/>
                  <a:pt x="35" y="23"/>
                </a:cubicBezTo>
                <a:cubicBezTo>
                  <a:pt x="34" y="23"/>
                  <a:pt x="33" y="24"/>
                  <a:pt x="33" y="24"/>
                </a:cubicBezTo>
                <a:cubicBezTo>
                  <a:pt x="31" y="26"/>
                  <a:pt x="29" y="28"/>
                  <a:pt x="27" y="30"/>
                </a:cubicBezTo>
                <a:cubicBezTo>
                  <a:pt x="26" y="31"/>
                  <a:pt x="26" y="32"/>
                  <a:pt x="27" y="33"/>
                </a:cubicBezTo>
                <a:cubicBezTo>
                  <a:pt x="31" y="38"/>
                  <a:pt x="31" y="38"/>
                  <a:pt x="31" y="38"/>
                </a:cubicBezTo>
                <a:cubicBezTo>
                  <a:pt x="28" y="41"/>
                  <a:pt x="25" y="45"/>
                  <a:pt x="22" y="50"/>
                </a:cubicBezTo>
                <a:cubicBezTo>
                  <a:pt x="16" y="47"/>
                  <a:pt x="16" y="47"/>
                  <a:pt x="16" y="47"/>
                </a:cubicBezTo>
                <a:cubicBezTo>
                  <a:pt x="16" y="47"/>
                  <a:pt x="16" y="47"/>
                  <a:pt x="15" y="47"/>
                </a:cubicBezTo>
                <a:cubicBezTo>
                  <a:pt x="14" y="47"/>
                  <a:pt x="14" y="47"/>
                  <a:pt x="13" y="48"/>
                </a:cubicBezTo>
                <a:cubicBezTo>
                  <a:pt x="12" y="50"/>
                  <a:pt x="11" y="53"/>
                  <a:pt x="9" y="55"/>
                </a:cubicBezTo>
                <a:cubicBezTo>
                  <a:pt x="9" y="56"/>
                  <a:pt x="9" y="58"/>
                  <a:pt x="10" y="58"/>
                </a:cubicBezTo>
                <a:cubicBezTo>
                  <a:pt x="16" y="61"/>
                  <a:pt x="16" y="61"/>
                  <a:pt x="16" y="61"/>
                </a:cubicBezTo>
                <a:cubicBezTo>
                  <a:pt x="15" y="64"/>
                  <a:pt x="14" y="66"/>
                  <a:pt x="13" y="69"/>
                </a:cubicBezTo>
                <a:cubicBezTo>
                  <a:pt x="12" y="71"/>
                  <a:pt x="11" y="73"/>
                  <a:pt x="11" y="76"/>
                </a:cubicBezTo>
                <a:cubicBezTo>
                  <a:pt x="5" y="75"/>
                  <a:pt x="5" y="75"/>
                  <a:pt x="5" y="75"/>
                </a:cubicBezTo>
                <a:cubicBezTo>
                  <a:pt x="4" y="75"/>
                  <a:pt x="4" y="75"/>
                  <a:pt x="4" y="75"/>
                </a:cubicBezTo>
                <a:cubicBezTo>
                  <a:pt x="3" y="75"/>
                  <a:pt x="2" y="76"/>
                  <a:pt x="2" y="77"/>
                </a:cubicBezTo>
                <a:cubicBezTo>
                  <a:pt x="1" y="80"/>
                  <a:pt x="1" y="82"/>
                  <a:pt x="0" y="85"/>
                </a:cubicBezTo>
                <a:cubicBezTo>
                  <a:pt x="0" y="86"/>
                  <a:pt x="1" y="87"/>
                  <a:pt x="2" y="88"/>
                </a:cubicBezTo>
                <a:cubicBezTo>
                  <a:pt x="8" y="89"/>
                  <a:pt x="8" y="89"/>
                  <a:pt x="8" y="89"/>
                </a:cubicBezTo>
                <a:cubicBezTo>
                  <a:pt x="8" y="94"/>
                  <a:pt x="8" y="99"/>
                  <a:pt x="8" y="104"/>
                </a:cubicBezTo>
                <a:cubicBezTo>
                  <a:pt x="2" y="105"/>
                  <a:pt x="2" y="105"/>
                  <a:pt x="2" y="105"/>
                </a:cubicBezTo>
                <a:cubicBezTo>
                  <a:pt x="1" y="105"/>
                  <a:pt x="0" y="106"/>
                  <a:pt x="0" y="108"/>
                </a:cubicBezTo>
                <a:cubicBezTo>
                  <a:pt x="1" y="110"/>
                  <a:pt x="1" y="113"/>
                  <a:pt x="1" y="116"/>
                </a:cubicBezTo>
                <a:cubicBezTo>
                  <a:pt x="2" y="117"/>
                  <a:pt x="3" y="118"/>
                  <a:pt x="4" y="118"/>
                </a:cubicBezTo>
                <a:cubicBezTo>
                  <a:pt x="4" y="118"/>
                  <a:pt x="4" y="118"/>
                  <a:pt x="4" y="118"/>
                </a:cubicBezTo>
                <a:cubicBezTo>
                  <a:pt x="10" y="117"/>
                  <a:pt x="10" y="117"/>
                  <a:pt x="10" y="117"/>
                </a:cubicBezTo>
                <a:cubicBezTo>
                  <a:pt x="11" y="122"/>
                  <a:pt x="13" y="127"/>
                  <a:pt x="15" y="132"/>
                </a:cubicBezTo>
                <a:cubicBezTo>
                  <a:pt x="9" y="135"/>
                  <a:pt x="9" y="135"/>
                  <a:pt x="9" y="135"/>
                </a:cubicBezTo>
                <a:cubicBezTo>
                  <a:pt x="8" y="135"/>
                  <a:pt x="8" y="136"/>
                  <a:pt x="8" y="138"/>
                </a:cubicBezTo>
                <a:cubicBezTo>
                  <a:pt x="9" y="140"/>
                  <a:pt x="11" y="143"/>
                  <a:pt x="12" y="145"/>
                </a:cubicBezTo>
                <a:cubicBezTo>
                  <a:pt x="12" y="146"/>
                  <a:pt x="13" y="146"/>
                  <a:pt x="14" y="146"/>
                </a:cubicBezTo>
                <a:cubicBezTo>
                  <a:pt x="14" y="146"/>
                  <a:pt x="15" y="146"/>
                  <a:pt x="15" y="146"/>
                </a:cubicBezTo>
                <a:cubicBezTo>
                  <a:pt x="21" y="144"/>
                  <a:pt x="21" y="144"/>
                  <a:pt x="21" y="144"/>
                </a:cubicBezTo>
                <a:cubicBezTo>
                  <a:pt x="23" y="148"/>
                  <a:pt x="26" y="152"/>
                  <a:pt x="29" y="156"/>
                </a:cubicBezTo>
                <a:cubicBezTo>
                  <a:pt x="25" y="160"/>
                  <a:pt x="25" y="160"/>
                  <a:pt x="25" y="160"/>
                </a:cubicBezTo>
                <a:cubicBezTo>
                  <a:pt x="24" y="161"/>
                  <a:pt x="24" y="163"/>
                  <a:pt x="25" y="163"/>
                </a:cubicBezTo>
                <a:cubicBezTo>
                  <a:pt x="27" y="166"/>
                  <a:pt x="29" y="168"/>
                  <a:pt x="31" y="170"/>
                </a:cubicBezTo>
                <a:cubicBezTo>
                  <a:pt x="31" y="170"/>
                  <a:pt x="32" y="170"/>
                  <a:pt x="33" y="170"/>
                </a:cubicBezTo>
                <a:cubicBezTo>
                  <a:pt x="33" y="170"/>
                  <a:pt x="34" y="170"/>
                  <a:pt x="34" y="170"/>
                </a:cubicBezTo>
                <a:cubicBezTo>
                  <a:pt x="39" y="165"/>
                  <a:pt x="39" y="165"/>
                  <a:pt x="39" y="165"/>
                </a:cubicBezTo>
                <a:cubicBezTo>
                  <a:pt x="42" y="169"/>
                  <a:pt x="47" y="172"/>
                  <a:pt x="51" y="174"/>
                </a:cubicBezTo>
                <a:cubicBezTo>
                  <a:pt x="48" y="180"/>
                  <a:pt x="48" y="180"/>
                  <a:pt x="48" y="180"/>
                </a:cubicBezTo>
                <a:cubicBezTo>
                  <a:pt x="48" y="181"/>
                  <a:pt x="48" y="182"/>
                  <a:pt x="49" y="183"/>
                </a:cubicBezTo>
                <a:cubicBezTo>
                  <a:pt x="51" y="184"/>
                  <a:pt x="54" y="186"/>
                  <a:pt x="57" y="187"/>
                </a:cubicBezTo>
                <a:cubicBezTo>
                  <a:pt x="57" y="187"/>
                  <a:pt x="57" y="187"/>
                  <a:pt x="58" y="187"/>
                </a:cubicBezTo>
                <a:cubicBezTo>
                  <a:pt x="58" y="187"/>
                  <a:pt x="59" y="187"/>
                  <a:pt x="59" y="186"/>
                </a:cubicBezTo>
                <a:cubicBezTo>
                  <a:pt x="63" y="181"/>
                  <a:pt x="63" y="181"/>
                  <a:pt x="63" y="181"/>
                </a:cubicBezTo>
                <a:cubicBezTo>
                  <a:pt x="65" y="182"/>
                  <a:pt x="67" y="182"/>
                  <a:pt x="70" y="183"/>
                </a:cubicBezTo>
                <a:cubicBezTo>
                  <a:pt x="72" y="184"/>
                  <a:pt x="74" y="185"/>
                  <a:pt x="77" y="185"/>
                </a:cubicBezTo>
                <a:cubicBezTo>
                  <a:pt x="76" y="192"/>
                  <a:pt x="76" y="192"/>
                  <a:pt x="76" y="192"/>
                </a:cubicBezTo>
                <a:cubicBezTo>
                  <a:pt x="76" y="193"/>
                  <a:pt x="76" y="194"/>
                  <a:pt x="78" y="194"/>
                </a:cubicBezTo>
                <a:cubicBezTo>
                  <a:pt x="81" y="195"/>
                  <a:pt x="83" y="195"/>
                  <a:pt x="86" y="196"/>
                </a:cubicBezTo>
                <a:cubicBezTo>
                  <a:pt x="86" y="196"/>
                  <a:pt x="86" y="196"/>
                  <a:pt x="86" y="196"/>
                </a:cubicBezTo>
                <a:cubicBezTo>
                  <a:pt x="87" y="196"/>
                  <a:pt x="88" y="195"/>
                  <a:pt x="89" y="194"/>
                </a:cubicBezTo>
                <a:cubicBezTo>
                  <a:pt x="90" y="188"/>
                  <a:pt x="90" y="188"/>
                  <a:pt x="90" y="188"/>
                </a:cubicBezTo>
                <a:cubicBezTo>
                  <a:pt x="93" y="188"/>
                  <a:pt x="96" y="188"/>
                  <a:pt x="99" y="188"/>
                </a:cubicBezTo>
                <a:cubicBezTo>
                  <a:pt x="101" y="188"/>
                  <a:pt x="103" y="188"/>
                  <a:pt x="105" y="188"/>
                </a:cubicBezTo>
                <a:cubicBezTo>
                  <a:pt x="106" y="194"/>
                  <a:pt x="106" y="194"/>
                  <a:pt x="106" y="194"/>
                </a:cubicBezTo>
                <a:cubicBezTo>
                  <a:pt x="106" y="195"/>
                  <a:pt x="107" y="196"/>
                  <a:pt x="108" y="196"/>
                </a:cubicBezTo>
                <a:cubicBezTo>
                  <a:pt x="108" y="196"/>
                  <a:pt x="108" y="196"/>
                  <a:pt x="108" y="196"/>
                </a:cubicBezTo>
                <a:cubicBezTo>
                  <a:pt x="111" y="196"/>
                  <a:pt x="114" y="195"/>
                  <a:pt x="117" y="195"/>
                </a:cubicBezTo>
                <a:cubicBezTo>
                  <a:pt x="118" y="195"/>
                  <a:pt x="119" y="194"/>
                  <a:pt x="119" y="192"/>
                </a:cubicBezTo>
                <a:cubicBezTo>
                  <a:pt x="118" y="186"/>
                  <a:pt x="118" y="186"/>
                  <a:pt x="118" y="186"/>
                </a:cubicBezTo>
                <a:cubicBezTo>
                  <a:pt x="123" y="185"/>
                  <a:pt x="128" y="184"/>
                  <a:pt x="133" y="182"/>
                </a:cubicBezTo>
                <a:cubicBezTo>
                  <a:pt x="135" y="187"/>
                  <a:pt x="135" y="187"/>
                  <a:pt x="135" y="187"/>
                </a:cubicBezTo>
                <a:cubicBezTo>
                  <a:pt x="136" y="188"/>
                  <a:pt x="137" y="189"/>
                  <a:pt x="137" y="189"/>
                </a:cubicBezTo>
                <a:cubicBezTo>
                  <a:pt x="138" y="189"/>
                  <a:pt x="138" y="189"/>
                  <a:pt x="138" y="188"/>
                </a:cubicBezTo>
                <a:cubicBezTo>
                  <a:pt x="141" y="187"/>
                  <a:pt x="143" y="186"/>
                  <a:pt x="146" y="185"/>
                </a:cubicBezTo>
                <a:cubicBezTo>
                  <a:pt x="147" y="184"/>
                  <a:pt x="148" y="183"/>
                  <a:pt x="147" y="182"/>
                </a:cubicBezTo>
                <a:cubicBezTo>
                  <a:pt x="144" y="176"/>
                  <a:pt x="144" y="176"/>
                  <a:pt x="144" y="176"/>
                </a:cubicBezTo>
                <a:cubicBezTo>
                  <a:pt x="149" y="174"/>
                  <a:pt x="153" y="171"/>
                  <a:pt x="157" y="167"/>
                </a:cubicBezTo>
                <a:cubicBezTo>
                  <a:pt x="161" y="172"/>
                  <a:pt x="161" y="172"/>
                  <a:pt x="161" y="172"/>
                </a:cubicBezTo>
                <a:cubicBezTo>
                  <a:pt x="162" y="172"/>
                  <a:pt x="162" y="172"/>
                  <a:pt x="163" y="172"/>
                </a:cubicBezTo>
                <a:cubicBezTo>
                  <a:pt x="164" y="172"/>
                  <a:pt x="164" y="172"/>
                  <a:pt x="165" y="172"/>
                </a:cubicBezTo>
                <a:cubicBezTo>
                  <a:pt x="167" y="170"/>
                  <a:pt x="169" y="168"/>
                  <a:pt x="171" y="166"/>
                </a:cubicBezTo>
                <a:cubicBezTo>
                  <a:pt x="172" y="165"/>
                  <a:pt x="172" y="164"/>
                  <a:pt x="171" y="163"/>
                </a:cubicBezTo>
                <a:cubicBezTo>
                  <a:pt x="166" y="158"/>
                  <a:pt x="166" y="158"/>
                  <a:pt x="166" y="158"/>
                </a:cubicBezTo>
                <a:cubicBezTo>
                  <a:pt x="170" y="155"/>
                  <a:pt x="173" y="150"/>
                  <a:pt x="176" y="146"/>
                </a:cubicBezTo>
                <a:cubicBezTo>
                  <a:pt x="181" y="149"/>
                  <a:pt x="181" y="149"/>
                  <a:pt x="181" y="149"/>
                </a:cubicBezTo>
                <a:cubicBezTo>
                  <a:pt x="182" y="149"/>
                  <a:pt x="182" y="149"/>
                  <a:pt x="182" y="149"/>
                </a:cubicBezTo>
                <a:cubicBezTo>
                  <a:pt x="183" y="149"/>
                  <a:pt x="184" y="149"/>
                  <a:pt x="184" y="148"/>
                </a:cubicBezTo>
                <a:cubicBezTo>
                  <a:pt x="186" y="146"/>
                  <a:pt x="187" y="143"/>
                  <a:pt x="188" y="140"/>
                </a:cubicBezTo>
                <a:cubicBezTo>
                  <a:pt x="189" y="139"/>
                  <a:pt x="188" y="138"/>
                  <a:pt x="187" y="138"/>
                </a:cubicBezTo>
                <a:cubicBezTo>
                  <a:pt x="182" y="134"/>
                  <a:pt x="182" y="134"/>
                  <a:pt x="182" y="134"/>
                </a:cubicBezTo>
                <a:cubicBezTo>
                  <a:pt x="183" y="132"/>
                  <a:pt x="184" y="130"/>
                  <a:pt x="185" y="127"/>
                </a:cubicBezTo>
                <a:cubicBezTo>
                  <a:pt x="186" y="125"/>
                  <a:pt x="186" y="122"/>
                  <a:pt x="187" y="120"/>
                </a:cubicBezTo>
                <a:cubicBezTo>
                  <a:pt x="193" y="121"/>
                  <a:pt x="193" y="121"/>
                  <a:pt x="193" y="121"/>
                </a:cubicBezTo>
                <a:cubicBezTo>
                  <a:pt x="193" y="121"/>
                  <a:pt x="193" y="121"/>
                  <a:pt x="193" y="121"/>
                </a:cubicBezTo>
                <a:cubicBezTo>
                  <a:pt x="194" y="121"/>
                  <a:pt x="195" y="120"/>
                  <a:pt x="196" y="119"/>
                </a:cubicBezTo>
                <a:cubicBezTo>
                  <a:pt x="196" y="116"/>
                  <a:pt x="197" y="113"/>
                  <a:pt x="197" y="111"/>
                </a:cubicBezTo>
                <a:cubicBezTo>
                  <a:pt x="197" y="110"/>
                  <a:pt x="196" y="108"/>
                  <a:pt x="195" y="108"/>
                </a:cubicBezTo>
                <a:close/>
              </a:path>
            </a:pathLst>
          </a:custGeom>
          <a:solidFill>
            <a:schemeClr val="tx2">
              <a:lumMod val="60000"/>
              <a:lumOff val="40000"/>
              <a:alpha val="60000"/>
            </a:schemeClr>
          </a:solidFill>
          <a:ln w="19050" cap="rnd">
            <a:noFill/>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11" name="Freeform 7">
            <a:extLst>
              <a:ext uri="{FF2B5EF4-FFF2-40B4-BE49-F238E27FC236}">
                <a16:creationId xmlns:a16="http://schemas.microsoft.com/office/drawing/2014/main" id="{6CB1AAD4-95F9-4516-82FD-E847BECF1C28}"/>
              </a:ext>
            </a:extLst>
          </p:cNvPr>
          <p:cNvSpPr>
            <a:spLocks/>
          </p:cNvSpPr>
          <p:nvPr/>
        </p:nvSpPr>
        <p:spPr bwMode="auto">
          <a:xfrm>
            <a:off x="2388994" y="3832721"/>
            <a:ext cx="2063556" cy="2033076"/>
          </a:xfrm>
          <a:custGeom>
            <a:avLst/>
            <a:gdLst>
              <a:gd name="T0" fmla="*/ 135 w 145"/>
              <a:gd name="T1" fmla="*/ 77 h 144"/>
              <a:gd name="T2" fmla="*/ 143 w 145"/>
              <a:gd name="T3" fmla="*/ 65 h 144"/>
              <a:gd name="T4" fmla="*/ 143 w 145"/>
              <a:gd name="T5" fmla="*/ 53 h 144"/>
              <a:gd name="T6" fmla="*/ 141 w 145"/>
              <a:gd name="T7" fmla="*/ 51 h 144"/>
              <a:gd name="T8" fmla="*/ 129 w 145"/>
              <a:gd name="T9" fmla="*/ 45 h 144"/>
              <a:gd name="T10" fmla="*/ 135 w 145"/>
              <a:gd name="T11" fmla="*/ 39 h 144"/>
              <a:gd name="T12" fmla="*/ 130 w 145"/>
              <a:gd name="T13" fmla="*/ 28 h 144"/>
              <a:gd name="T14" fmla="*/ 127 w 145"/>
              <a:gd name="T15" fmla="*/ 27 h 144"/>
              <a:gd name="T16" fmla="*/ 113 w 145"/>
              <a:gd name="T17" fmla="*/ 25 h 144"/>
              <a:gd name="T18" fmla="*/ 117 w 145"/>
              <a:gd name="T19" fmla="*/ 15 h 144"/>
              <a:gd name="T20" fmla="*/ 108 w 145"/>
              <a:gd name="T21" fmla="*/ 9 h 144"/>
              <a:gd name="T22" fmla="*/ 101 w 145"/>
              <a:gd name="T23" fmla="*/ 17 h 144"/>
              <a:gd name="T24" fmla="*/ 92 w 145"/>
              <a:gd name="T25" fmla="*/ 13 h 144"/>
              <a:gd name="T26" fmla="*/ 92 w 145"/>
              <a:gd name="T27" fmla="*/ 2 h 144"/>
              <a:gd name="T28" fmla="*/ 82 w 145"/>
              <a:gd name="T29" fmla="*/ 0 h 144"/>
              <a:gd name="T30" fmla="*/ 78 w 145"/>
              <a:gd name="T31" fmla="*/ 10 h 144"/>
              <a:gd name="T32" fmla="*/ 72 w 145"/>
              <a:gd name="T33" fmla="*/ 10 h 144"/>
              <a:gd name="T34" fmla="*/ 66 w 145"/>
              <a:gd name="T35" fmla="*/ 2 h 144"/>
              <a:gd name="T36" fmla="*/ 63 w 145"/>
              <a:gd name="T37" fmla="*/ 0 h 144"/>
              <a:gd name="T38" fmla="*/ 52 w 145"/>
              <a:gd name="T39" fmla="*/ 4 h 144"/>
              <a:gd name="T40" fmla="*/ 45 w 145"/>
              <a:gd name="T41" fmla="*/ 17 h 144"/>
              <a:gd name="T42" fmla="*/ 38 w 145"/>
              <a:gd name="T43" fmla="*/ 9 h 144"/>
              <a:gd name="T44" fmla="*/ 28 w 145"/>
              <a:gd name="T45" fmla="*/ 14 h 144"/>
              <a:gd name="T46" fmla="*/ 32 w 145"/>
              <a:gd name="T47" fmla="*/ 25 h 144"/>
              <a:gd name="T48" fmla="*/ 18 w 145"/>
              <a:gd name="T49" fmla="*/ 27 h 144"/>
              <a:gd name="T50" fmla="*/ 15 w 145"/>
              <a:gd name="T51" fmla="*/ 28 h 144"/>
              <a:gd name="T52" fmla="*/ 10 w 145"/>
              <a:gd name="T53" fmla="*/ 39 h 144"/>
              <a:gd name="T54" fmla="*/ 14 w 145"/>
              <a:gd name="T55" fmla="*/ 52 h 144"/>
              <a:gd name="T56" fmla="*/ 5 w 145"/>
              <a:gd name="T57" fmla="*/ 51 h 144"/>
              <a:gd name="T58" fmla="*/ 2 w 145"/>
              <a:gd name="T59" fmla="*/ 53 h 144"/>
              <a:gd name="T60" fmla="*/ 2 w 145"/>
              <a:gd name="T61" fmla="*/ 65 h 144"/>
              <a:gd name="T62" fmla="*/ 11 w 145"/>
              <a:gd name="T63" fmla="*/ 77 h 144"/>
              <a:gd name="T64" fmla="*/ 0 w 145"/>
              <a:gd name="T65" fmla="*/ 82 h 144"/>
              <a:gd name="T66" fmla="*/ 5 w 145"/>
              <a:gd name="T67" fmla="*/ 93 h 144"/>
              <a:gd name="T68" fmla="*/ 14 w 145"/>
              <a:gd name="T69" fmla="*/ 91 h 144"/>
              <a:gd name="T70" fmla="*/ 17 w 145"/>
              <a:gd name="T71" fmla="*/ 100 h 144"/>
              <a:gd name="T72" fmla="*/ 10 w 145"/>
              <a:gd name="T73" fmla="*/ 108 h 144"/>
              <a:gd name="T74" fmla="*/ 17 w 145"/>
              <a:gd name="T75" fmla="*/ 117 h 144"/>
              <a:gd name="T76" fmla="*/ 26 w 145"/>
              <a:gd name="T77" fmla="*/ 112 h 144"/>
              <a:gd name="T78" fmla="*/ 28 w 145"/>
              <a:gd name="T79" fmla="*/ 127 h 144"/>
              <a:gd name="T80" fmla="*/ 37 w 145"/>
              <a:gd name="T81" fmla="*/ 135 h 144"/>
              <a:gd name="T82" fmla="*/ 40 w 145"/>
              <a:gd name="T83" fmla="*/ 134 h 144"/>
              <a:gd name="T84" fmla="*/ 53 w 145"/>
              <a:gd name="T85" fmla="*/ 131 h 144"/>
              <a:gd name="T86" fmla="*/ 52 w 145"/>
              <a:gd name="T87" fmla="*/ 140 h 144"/>
              <a:gd name="T88" fmla="*/ 63 w 145"/>
              <a:gd name="T89" fmla="*/ 144 h 144"/>
              <a:gd name="T90" fmla="*/ 66 w 145"/>
              <a:gd name="T91" fmla="*/ 142 h 144"/>
              <a:gd name="T92" fmla="*/ 73 w 145"/>
              <a:gd name="T93" fmla="*/ 134 h 144"/>
              <a:gd name="T94" fmla="*/ 80 w 145"/>
              <a:gd name="T95" fmla="*/ 142 h 144"/>
              <a:gd name="T96" fmla="*/ 82 w 145"/>
              <a:gd name="T97" fmla="*/ 144 h 144"/>
              <a:gd name="T98" fmla="*/ 93 w 145"/>
              <a:gd name="T99" fmla="*/ 140 h 144"/>
              <a:gd name="T100" fmla="*/ 101 w 145"/>
              <a:gd name="T101" fmla="*/ 127 h 144"/>
              <a:gd name="T102" fmla="*/ 108 w 145"/>
              <a:gd name="T103" fmla="*/ 136 h 144"/>
              <a:gd name="T104" fmla="*/ 117 w 145"/>
              <a:gd name="T105" fmla="*/ 130 h 144"/>
              <a:gd name="T106" fmla="*/ 113 w 145"/>
              <a:gd name="T107" fmla="*/ 119 h 144"/>
              <a:gd name="T108" fmla="*/ 128 w 145"/>
              <a:gd name="T109" fmla="*/ 117 h 144"/>
              <a:gd name="T110" fmla="*/ 131 w 145"/>
              <a:gd name="T111" fmla="*/ 117 h 144"/>
              <a:gd name="T112" fmla="*/ 135 w 145"/>
              <a:gd name="T113" fmla="*/ 106 h 144"/>
              <a:gd name="T114" fmla="*/ 132 w 145"/>
              <a:gd name="T115" fmla="*/ 92 h 144"/>
              <a:gd name="T116" fmla="*/ 141 w 145"/>
              <a:gd name="T117" fmla="*/ 93 h 144"/>
              <a:gd name="T118" fmla="*/ 143 w 145"/>
              <a:gd name="T119" fmla="*/ 91 h 144"/>
              <a:gd name="T120" fmla="*/ 143 w 145"/>
              <a:gd name="T121" fmla="*/ 7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5" h="144">
                <a:moveTo>
                  <a:pt x="143" y="79"/>
                </a:moveTo>
                <a:cubicBezTo>
                  <a:pt x="135" y="77"/>
                  <a:pt x="135" y="77"/>
                  <a:pt x="135" y="77"/>
                </a:cubicBezTo>
                <a:cubicBezTo>
                  <a:pt x="135" y="74"/>
                  <a:pt x="135" y="70"/>
                  <a:pt x="135" y="67"/>
                </a:cubicBezTo>
                <a:cubicBezTo>
                  <a:pt x="143" y="65"/>
                  <a:pt x="143" y="65"/>
                  <a:pt x="143" y="65"/>
                </a:cubicBezTo>
                <a:cubicBezTo>
                  <a:pt x="144" y="65"/>
                  <a:pt x="145" y="64"/>
                  <a:pt x="145" y="63"/>
                </a:cubicBezTo>
                <a:cubicBezTo>
                  <a:pt x="145" y="59"/>
                  <a:pt x="144" y="56"/>
                  <a:pt x="143" y="53"/>
                </a:cubicBezTo>
                <a:cubicBezTo>
                  <a:pt x="143" y="52"/>
                  <a:pt x="142" y="51"/>
                  <a:pt x="141" y="51"/>
                </a:cubicBezTo>
                <a:cubicBezTo>
                  <a:pt x="141" y="51"/>
                  <a:pt x="141" y="51"/>
                  <a:pt x="141" y="51"/>
                </a:cubicBezTo>
                <a:cubicBezTo>
                  <a:pt x="132" y="53"/>
                  <a:pt x="132" y="53"/>
                  <a:pt x="132" y="53"/>
                </a:cubicBezTo>
                <a:cubicBezTo>
                  <a:pt x="131" y="50"/>
                  <a:pt x="130" y="48"/>
                  <a:pt x="129" y="45"/>
                </a:cubicBezTo>
                <a:cubicBezTo>
                  <a:pt x="128" y="45"/>
                  <a:pt x="128" y="44"/>
                  <a:pt x="128" y="44"/>
                </a:cubicBezTo>
                <a:cubicBezTo>
                  <a:pt x="135" y="39"/>
                  <a:pt x="135" y="39"/>
                  <a:pt x="135" y="39"/>
                </a:cubicBezTo>
                <a:cubicBezTo>
                  <a:pt x="136" y="38"/>
                  <a:pt x="136" y="37"/>
                  <a:pt x="136" y="36"/>
                </a:cubicBezTo>
                <a:cubicBezTo>
                  <a:pt x="134" y="33"/>
                  <a:pt x="132" y="30"/>
                  <a:pt x="130" y="28"/>
                </a:cubicBezTo>
                <a:cubicBezTo>
                  <a:pt x="130" y="27"/>
                  <a:pt x="129" y="27"/>
                  <a:pt x="129" y="27"/>
                </a:cubicBezTo>
                <a:cubicBezTo>
                  <a:pt x="128" y="27"/>
                  <a:pt x="128" y="27"/>
                  <a:pt x="127" y="27"/>
                </a:cubicBezTo>
                <a:cubicBezTo>
                  <a:pt x="120" y="32"/>
                  <a:pt x="120" y="32"/>
                  <a:pt x="120" y="32"/>
                </a:cubicBezTo>
                <a:cubicBezTo>
                  <a:pt x="118" y="29"/>
                  <a:pt x="115" y="27"/>
                  <a:pt x="113" y="25"/>
                </a:cubicBezTo>
                <a:cubicBezTo>
                  <a:pt x="118" y="18"/>
                  <a:pt x="118" y="18"/>
                  <a:pt x="118" y="18"/>
                </a:cubicBezTo>
                <a:cubicBezTo>
                  <a:pt x="118" y="17"/>
                  <a:pt x="118" y="15"/>
                  <a:pt x="117" y="15"/>
                </a:cubicBezTo>
                <a:cubicBezTo>
                  <a:pt x="114" y="13"/>
                  <a:pt x="112" y="11"/>
                  <a:pt x="109" y="9"/>
                </a:cubicBezTo>
                <a:cubicBezTo>
                  <a:pt x="109" y="9"/>
                  <a:pt x="108" y="9"/>
                  <a:pt x="108" y="9"/>
                </a:cubicBezTo>
                <a:cubicBezTo>
                  <a:pt x="107" y="9"/>
                  <a:pt x="106" y="9"/>
                  <a:pt x="106" y="10"/>
                </a:cubicBezTo>
                <a:cubicBezTo>
                  <a:pt x="101" y="17"/>
                  <a:pt x="101" y="17"/>
                  <a:pt x="101" y="17"/>
                </a:cubicBezTo>
                <a:cubicBezTo>
                  <a:pt x="98" y="16"/>
                  <a:pt x="96" y="15"/>
                  <a:pt x="93" y="14"/>
                </a:cubicBezTo>
                <a:cubicBezTo>
                  <a:pt x="92" y="14"/>
                  <a:pt x="92" y="13"/>
                  <a:pt x="92" y="13"/>
                </a:cubicBezTo>
                <a:cubicBezTo>
                  <a:pt x="93" y="5"/>
                  <a:pt x="93" y="5"/>
                  <a:pt x="93" y="5"/>
                </a:cubicBezTo>
                <a:cubicBezTo>
                  <a:pt x="94" y="4"/>
                  <a:pt x="93" y="2"/>
                  <a:pt x="92" y="2"/>
                </a:cubicBezTo>
                <a:cubicBezTo>
                  <a:pt x="88" y="1"/>
                  <a:pt x="85" y="1"/>
                  <a:pt x="82" y="0"/>
                </a:cubicBezTo>
                <a:cubicBezTo>
                  <a:pt x="82" y="0"/>
                  <a:pt x="82" y="0"/>
                  <a:pt x="82" y="0"/>
                </a:cubicBezTo>
                <a:cubicBezTo>
                  <a:pt x="81" y="0"/>
                  <a:pt x="80" y="1"/>
                  <a:pt x="80" y="2"/>
                </a:cubicBezTo>
                <a:cubicBezTo>
                  <a:pt x="78" y="10"/>
                  <a:pt x="78" y="10"/>
                  <a:pt x="78" y="10"/>
                </a:cubicBezTo>
                <a:cubicBezTo>
                  <a:pt x="76" y="10"/>
                  <a:pt x="74" y="10"/>
                  <a:pt x="72" y="10"/>
                </a:cubicBezTo>
                <a:cubicBezTo>
                  <a:pt x="72" y="10"/>
                  <a:pt x="72" y="10"/>
                  <a:pt x="72" y="10"/>
                </a:cubicBezTo>
                <a:cubicBezTo>
                  <a:pt x="71" y="10"/>
                  <a:pt x="69" y="10"/>
                  <a:pt x="68" y="10"/>
                </a:cubicBezTo>
                <a:cubicBezTo>
                  <a:pt x="66" y="2"/>
                  <a:pt x="66" y="2"/>
                  <a:pt x="66" y="2"/>
                </a:cubicBezTo>
                <a:cubicBezTo>
                  <a:pt x="66" y="1"/>
                  <a:pt x="65" y="0"/>
                  <a:pt x="64" y="0"/>
                </a:cubicBezTo>
                <a:cubicBezTo>
                  <a:pt x="64" y="0"/>
                  <a:pt x="64" y="0"/>
                  <a:pt x="63" y="0"/>
                </a:cubicBezTo>
                <a:cubicBezTo>
                  <a:pt x="60" y="0"/>
                  <a:pt x="57" y="1"/>
                  <a:pt x="54" y="2"/>
                </a:cubicBezTo>
                <a:cubicBezTo>
                  <a:pt x="53" y="2"/>
                  <a:pt x="52" y="3"/>
                  <a:pt x="52" y="4"/>
                </a:cubicBezTo>
                <a:cubicBezTo>
                  <a:pt x="54" y="13"/>
                  <a:pt x="54" y="13"/>
                  <a:pt x="54" y="13"/>
                </a:cubicBezTo>
                <a:cubicBezTo>
                  <a:pt x="50" y="14"/>
                  <a:pt x="47" y="15"/>
                  <a:pt x="45" y="17"/>
                </a:cubicBezTo>
                <a:cubicBezTo>
                  <a:pt x="39" y="10"/>
                  <a:pt x="39" y="10"/>
                  <a:pt x="39" y="10"/>
                </a:cubicBezTo>
                <a:cubicBezTo>
                  <a:pt x="39" y="9"/>
                  <a:pt x="38" y="9"/>
                  <a:pt x="38" y="9"/>
                </a:cubicBezTo>
                <a:cubicBezTo>
                  <a:pt x="37" y="9"/>
                  <a:pt x="37" y="9"/>
                  <a:pt x="36" y="9"/>
                </a:cubicBezTo>
                <a:cubicBezTo>
                  <a:pt x="34" y="11"/>
                  <a:pt x="31" y="12"/>
                  <a:pt x="28" y="14"/>
                </a:cubicBezTo>
                <a:cubicBezTo>
                  <a:pt x="27" y="15"/>
                  <a:pt x="27" y="16"/>
                  <a:pt x="28" y="17"/>
                </a:cubicBezTo>
                <a:cubicBezTo>
                  <a:pt x="32" y="25"/>
                  <a:pt x="32" y="25"/>
                  <a:pt x="32" y="25"/>
                </a:cubicBezTo>
                <a:cubicBezTo>
                  <a:pt x="30" y="27"/>
                  <a:pt x="28" y="29"/>
                  <a:pt x="25" y="32"/>
                </a:cubicBezTo>
                <a:cubicBezTo>
                  <a:pt x="18" y="27"/>
                  <a:pt x="18" y="27"/>
                  <a:pt x="18" y="27"/>
                </a:cubicBezTo>
                <a:cubicBezTo>
                  <a:pt x="18" y="27"/>
                  <a:pt x="17" y="27"/>
                  <a:pt x="17" y="27"/>
                </a:cubicBezTo>
                <a:cubicBezTo>
                  <a:pt x="16" y="27"/>
                  <a:pt x="15" y="27"/>
                  <a:pt x="15" y="28"/>
                </a:cubicBezTo>
                <a:cubicBezTo>
                  <a:pt x="13" y="30"/>
                  <a:pt x="11" y="33"/>
                  <a:pt x="9" y="36"/>
                </a:cubicBezTo>
                <a:cubicBezTo>
                  <a:pt x="9" y="37"/>
                  <a:pt x="9" y="38"/>
                  <a:pt x="10" y="39"/>
                </a:cubicBezTo>
                <a:cubicBezTo>
                  <a:pt x="17" y="44"/>
                  <a:pt x="17" y="44"/>
                  <a:pt x="17" y="44"/>
                </a:cubicBezTo>
                <a:cubicBezTo>
                  <a:pt x="16" y="46"/>
                  <a:pt x="15" y="49"/>
                  <a:pt x="14" y="52"/>
                </a:cubicBezTo>
                <a:cubicBezTo>
                  <a:pt x="14" y="52"/>
                  <a:pt x="14" y="53"/>
                  <a:pt x="14" y="53"/>
                </a:cubicBezTo>
                <a:cubicBezTo>
                  <a:pt x="5" y="51"/>
                  <a:pt x="5" y="51"/>
                  <a:pt x="5" y="51"/>
                </a:cubicBezTo>
                <a:cubicBezTo>
                  <a:pt x="5" y="51"/>
                  <a:pt x="5" y="51"/>
                  <a:pt x="4" y="51"/>
                </a:cubicBezTo>
                <a:cubicBezTo>
                  <a:pt x="3" y="51"/>
                  <a:pt x="3" y="52"/>
                  <a:pt x="2" y="53"/>
                </a:cubicBezTo>
                <a:cubicBezTo>
                  <a:pt x="1" y="56"/>
                  <a:pt x="1" y="60"/>
                  <a:pt x="0" y="63"/>
                </a:cubicBezTo>
                <a:cubicBezTo>
                  <a:pt x="0" y="64"/>
                  <a:pt x="1" y="65"/>
                  <a:pt x="2" y="65"/>
                </a:cubicBezTo>
                <a:cubicBezTo>
                  <a:pt x="11" y="67"/>
                  <a:pt x="11" y="67"/>
                  <a:pt x="11" y="67"/>
                </a:cubicBezTo>
                <a:cubicBezTo>
                  <a:pt x="10" y="70"/>
                  <a:pt x="10" y="74"/>
                  <a:pt x="11" y="77"/>
                </a:cubicBezTo>
                <a:cubicBezTo>
                  <a:pt x="2" y="79"/>
                  <a:pt x="2" y="79"/>
                  <a:pt x="2" y="79"/>
                </a:cubicBezTo>
                <a:cubicBezTo>
                  <a:pt x="1" y="79"/>
                  <a:pt x="0" y="80"/>
                  <a:pt x="0" y="82"/>
                </a:cubicBezTo>
                <a:cubicBezTo>
                  <a:pt x="1" y="85"/>
                  <a:pt x="2" y="88"/>
                  <a:pt x="2" y="91"/>
                </a:cubicBezTo>
                <a:cubicBezTo>
                  <a:pt x="3" y="92"/>
                  <a:pt x="4" y="93"/>
                  <a:pt x="5" y="93"/>
                </a:cubicBezTo>
                <a:cubicBezTo>
                  <a:pt x="5" y="93"/>
                  <a:pt x="5" y="93"/>
                  <a:pt x="5" y="93"/>
                </a:cubicBezTo>
                <a:cubicBezTo>
                  <a:pt x="14" y="91"/>
                  <a:pt x="14" y="91"/>
                  <a:pt x="14" y="91"/>
                </a:cubicBezTo>
                <a:cubicBezTo>
                  <a:pt x="15" y="94"/>
                  <a:pt x="16" y="97"/>
                  <a:pt x="17" y="99"/>
                </a:cubicBezTo>
                <a:cubicBezTo>
                  <a:pt x="17" y="100"/>
                  <a:pt x="17" y="100"/>
                  <a:pt x="17" y="100"/>
                </a:cubicBezTo>
                <a:cubicBezTo>
                  <a:pt x="10" y="105"/>
                  <a:pt x="10" y="105"/>
                  <a:pt x="10" y="105"/>
                </a:cubicBezTo>
                <a:cubicBezTo>
                  <a:pt x="9" y="106"/>
                  <a:pt x="9" y="107"/>
                  <a:pt x="10" y="108"/>
                </a:cubicBezTo>
                <a:cubicBezTo>
                  <a:pt x="11" y="111"/>
                  <a:pt x="13" y="114"/>
                  <a:pt x="15" y="117"/>
                </a:cubicBezTo>
                <a:cubicBezTo>
                  <a:pt x="16" y="117"/>
                  <a:pt x="16" y="117"/>
                  <a:pt x="17" y="117"/>
                </a:cubicBezTo>
                <a:cubicBezTo>
                  <a:pt x="17" y="117"/>
                  <a:pt x="18" y="117"/>
                  <a:pt x="18" y="117"/>
                </a:cubicBezTo>
                <a:cubicBezTo>
                  <a:pt x="26" y="112"/>
                  <a:pt x="26" y="112"/>
                  <a:pt x="26" y="112"/>
                </a:cubicBezTo>
                <a:cubicBezTo>
                  <a:pt x="28" y="115"/>
                  <a:pt x="30" y="117"/>
                  <a:pt x="33" y="119"/>
                </a:cubicBezTo>
                <a:cubicBezTo>
                  <a:pt x="28" y="127"/>
                  <a:pt x="28" y="127"/>
                  <a:pt x="28" y="127"/>
                </a:cubicBezTo>
                <a:cubicBezTo>
                  <a:pt x="27" y="128"/>
                  <a:pt x="27" y="129"/>
                  <a:pt x="28" y="130"/>
                </a:cubicBezTo>
                <a:cubicBezTo>
                  <a:pt x="31" y="132"/>
                  <a:pt x="34" y="133"/>
                  <a:pt x="37" y="135"/>
                </a:cubicBezTo>
                <a:cubicBezTo>
                  <a:pt x="37" y="135"/>
                  <a:pt x="37" y="135"/>
                  <a:pt x="38" y="135"/>
                </a:cubicBezTo>
                <a:cubicBezTo>
                  <a:pt x="38" y="135"/>
                  <a:pt x="39" y="135"/>
                  <a:pt x="40" y="134"/>
                </a:cubicBezTo>
                <a:cubicBezTo>
                  <a:pt x="45" y="127"/>
                  <a:pt x="45" y="127"/>
                  <a:pt x="45" y="127"/>
                </a:cubicBezTo>
                <a:cubicBezTo>
                  <a:pt x="47" y="129"/>
                  <a:pt x="50" y="130"/>
                  <a:pt x="53" y="131"/>
                </a:cubicBezTo>
                <a:cubicBezTo>
                  <a:pt x="53" y="131"/>
                  <a:pt x="53" y="131"/>
                  <a:pt x="54" y="131"/>
                </a:cubicBezTo>
                <a:cubicBezTo>
                  <a:pt x="52" y="140"/>
                  <a:pt x="52" y="140"/>
                  <a:pt x="52" y="140"/>
                </a:cubicBezTo>
                <a:cubicBezTo>
                  <a:pt x="52" y="141"/>
                  <a:pt x="53" y="142"/>
                  <a:pt x="54" y="142"/>
                </a:cubicBezTo>
                <a:cubicBezTo>
                  <a:pt x="57" y="143"/>
                  <a:pt x="60" y="144"/>
                  <a:pt x="63" y="144"/>
                </a:cubicBezTo>
                <a:cubicBezTo>
                  <a:pt x="64" y="144"/>
                  <a:pt x="64" y="144"/>
                  <a:pt x="64" y="144"/>
                </a:cubicBezTo>
                <a:cubicBezTo>
                  <a:pt x="65" y="144"/>
                  <a:pt x="66" y="143"/>
                  <a:pt x="66" y="142"/>
                </a:cubicBezTo>
                <a:cubicBezTo>
                  <a:pt x="68" y="134"/>
                  <a:pt x="68" y="134"/>
                  <a:pt x="68" y="134"/>
                </a:cubicBezTo>
                <a:cubicBezTo>
                  <a:pt x="70" y="134"/>
                  <a:pt x="71" y="134"/>
                  <a:pt x="73" y="134"/>
                </a:cubicBezTo>
                <a:cubicBezTo>
                  <a:pt x="75" y="134"/>
                  <a:pt x="76" y="134"/>
                  <a:pt x="78" y="134"/>
                </a:cubicBezTo>
                <a:cubicBezTo>
                  <a:pt x="80" y="142"/>
                  <a:pt x="80" y="142"/>
                  <a:pt x="80" y="142"/>
                </a:cubicBezTo>
                <a:cubicBezTo>
                  <a:pt x="80" y="143"/>
                  <a:pt x="81" y="144"/>
                  <a:pt x="82" y="144"/>
                </a:cubicBezTo>
                <a:cubicBezTo>
                  <a:pt x="82" y="144"/>
                  <a:pt x="82" y="144"/>
                  <a:pt x="82" y="144"/>
                </a:cubicBezTo>
                <a:cubicBezTo>
                  <a:pt x="85" y="144"/>
                  <a:pt x="89" y="143"/>
                  <a:pt x="92" y="142"/>
                </a:cubicBezTo>
                <a:cubicBezTo>
                  <a:pt x="93" y="142"/>
                  <a:pt x="94" y="141"/>
                  <a:pt x="93" y="140"/>
                </a:cubicBezTo>
                <a:cubicBezTo>
                  <a:pt x="92" y="131"/>
                  <a:pt x="92" y="131"/>
                  <a:pt x="92" y="131"/>
                </a:cubicBezTo>
                <a:cubicBezTo>
                  <a:pt x="95" y="130"/>
                  <a:pt x="98" y="129"/>
                  <a:pt x="101" y="127"/>
                </a:cubicBezTo>
                <a:cubicBezTo>
                  <a:pt x="106" y="135"/>
                  <a:pt x="106" y="135"/>
                  <a:pt x="106" y="135"/>
                </a:cubicBezTo>
                <a:cubicBezTo>
                  <a:pt x="106" y="135"/>
                  <a:pt x="107" y="136"/>
                  <a:pt x="108" y="136"/>
                </a:cubicBezTo>
                <a:cubicBezTo>
                  <a:pt x="108" y="136"/>
                  <a:pt x="109" y="135"/>
                  <a:pt x="109" y="135"/>
                </a:cubicBezTo>
                <a:cubicBezTo>
                  <a:pt x="112" y="134"/>
                  <a:pt x="115" y="132"/>
                  <a:pt x="117" y="130"/>
                </a:cubicBezTo>
                <a:cubicBezTo>
                  <a:pt x="118" y="129"/>
                  <a:pt x="118" y="128"/>
                  <a:pt x="118" y="127"/>
                </a:cubicBezTo>
                <a:cubicBezTo>
                  <a:pt x="113" y="119"/>
                  <a:pt x="113" y="119"/>
                  <a:pt x="113" y="119"/>
                </a:cubicBezTo>
                <a:cubicBezTo>
                  <a:pt x="116" y="117"/>
                  <a:pt x="118" y="115"/>
                  <a:pt x="120" y="112"/>
                </a:cubicBezTo>
                <a:cubicBezTo>
                  <a:pt x="128" y="117"/>
                  <a:pt x="128" y="117"/>
                  <a:pt x="128" y="117"/>
                </a:cubicBezTo>
                <a:cubicBezTo>
                  <a:pt x="128" y="117"/>
                  <a:pt x="128" y="118"/>
                  <a:pt x="129" y="118"/>
                </a:cubicBezTo>
                <a:cubicBezTo>
                  <a:pt x="129" y="118"/>
                  <a:pt x="130" y="117"/>
                  <a:pt x="131" y="117"/>
                </a:cubicBezTo>
                <a:cubicBezTo>
                  <a:pt x="133" y="114"/>
                  <a:pt x="134" y="111"/>
                  <a:pt x="136" y="109"/>
                </a:cubicBezTo>
                <a:cubicBezTo>
                  <a:pt x="137" y="108"/>
                  <a:pt x="136" y="106"/>
                  <a:pt x="135" y="106"/>
                </a:cubicBezTo>
                <a:cubicBezTo>
                  <a:pt x="128" y="100"/>
                  <a:pt x="128" y="100"/>
                  <a:pt x="128" y="100"/>
                </a:cubicBezTo>
                <a:cubicBezTo>
                  <a:pt x="129" y="98"/>
                  <a:pt x="131" y="95"/>
                  <a:pt x="132" y="92"/>
                </a:cubicBezTo>
                <a:cubicBezTo>
                  <a:pt x="132" y="92"/>
                  <a:pt x="132" y="92"/>
                  <a:pt x="132" y="91"/>
                </a:cubicBezTo>
                <a:cubicBezTo>
                  <a:pt x="141" y="93"/>
                  <a:pt x="141" y="93"/>
                  <a:pt x="141" y="93"/>
                </a:cubicBezTo>
                <a:cubicBezTo>
                  <a:pt x="141" y="93"/>
                  <a:pt x="141" y="93"/>
                  <a:pt x="141" y="93"/>
                </a:cubicBezTo>
                <a:cubicBezTo>
                  <a:pt x="142" y="93"/>
                  <a:pt x="143" y="92"/>
                  <a:pt x="143" y="91"/>
                </a:cubicBezTo>
                <a:cubicBezTo>
                  <a:pt x="144" y="88"/>
                  <a:pt x="145" y="85"/>
                  <a:pt x="145" y="82"/>
                </a:cubicBezTo>
                <a:cubicBezTo>
                  <a:pt x="145" y="80"/>
                  <a:pt x="145" y="79"/>
                  <a:pt x="143" y="79"/>
                </a:cubicBezTo>
                <a:close/>
              </a:path>
            </a:pathLst>
          </a:custGeom>
          <a:solidFill>
            <a:srgbClr val="03508A">
              <a:alpha val="60000"/>
            </a:srgbClr>
          </a:solidFill>
          <a:ln w="19050" cap="rnd">
            <a:noFill/>
            <a:round/>
            <a:headEnd/>
            <a:tailEnd/>
          </a:ln>
        </p:spPr>
        <p:txBody>
          <a:bodyPr vert="horz" wrap="square" lIns="68580" tIns="34290" rIns="68580" bIns="34290" numCol="1" anchor="t" anchorCtr="0" compatLnSpc="1">
            <a:prstTxWarp prst="textNoShape">
              <a:avLst/>
            </a:prstTxWarp>
          </a:bodyPr>
          <a:lstStyle/>
          <a:p>
            <a:endParaRPr lang="en-US" sz="1350" dirty="0"/>
          </a:p>
        </p:txBody>
      </p:sp>
      <p:sp>
        <p:nvSpPr>
          <p:cNvPr id="12" name="Freeform 8">
            <a:extLst>
              <a:ext uri="{FF2B5EF4-FFF2-40B4-BE49-F238E27FC236}">
                <a16:creationId xmlns:a16="http://schemas.microsoft.com/office/drawing/2014/main" id="{56B81D60-C41B-49B3-A443-2394E91CCE2B}"/>
              </a:ext>
            </a:extLst>
          </p:cNvPr>
          <p:cNvSpPr>
            <a:spLocks/>
          </p:cNvSpPr>
          <p:nvPr/>
        </p:nvSpPr>
        <p:spPr bwMode="auto">
          <a:xfrm>
            <a:off x="5053024" y="3908486"/>
            <a:ext cx="2077577" cy="2033076"/>
          </a:xfrm>
          <a:custGeom>
            <a:avLst/>
            <a:gdLst>
              <a:gd name="T0" fmla="*/ 135 w 146"/>
              <a:gd name="T1" fmla="*/ 77 h 144"/>
              <a:gd name="T2" fmla="*/ 144 w 146"/>
              <a:gd name="T3" fmla="*/ 65 h 144"/>
              <a:gd name="T4" fmla="*/ 143 w 146"/>
              <a:gd name="T5" fmla="*/ 53 h 144"/>
              <a:gd name="T6" fmla="*/ 141 w 146"/>
              <a:gd name="T7" fmla="*/ 51 h 144"/>
              <a:gd name="T8" fmla="*/ 129 w 146"/>
              <a:gd name="T9" fmla="*/ 45 h 144"/>
              <a:gd name="T10" fmla="*/ 135 w 146"/>
              <a:gd name="T11" fmla="*/ 39 h 144"/>
              <a:gd name="T12" fmla="*/ 131 w 146"/>
              <a:gd name="T13" fmla="*/ 27 h 144"/>
              <a:gd name="T14" fmla="*/ 128 w 146"/>
              <a:gd name="T15" fmla="*/ 27 h 144"/>
              <a:gd name="T16" fmla="*/ 113 w 146"/>
              <a:gd name="T17" fmla="*/ 25 h 144"/>
              <a:gd name="T18" fmla="*/ 117 w 146"/>
              <a:gd name="T19" fmla="*/ 14 h 144"/>
              <a:gd name="T20" fmla="*/ 108 w 146"/>
              <a:gd name="T21" fmla="*/ 9 h 144"/>
              <a:gd name="T22" fmla="*/ 101 w 146"/>
              <a:gd name="T23" fmla="*/ 17 h 144"/>
              <a:gd name="T24" fmla="*/ 92 w 146"/>
              <a:gd name="T25" fmla="*/ 13 h 144"/>
              <a:gd name="T26" fmla="*/ 92 w 146"/>
              <a:gd name="T27" fmla="*/ 2 h 144"/>
              <a:gd name="T28" fmla="*/ 82 w 146"/>
              <a:gd name="T29" fmla="*/ 0 h 144"/>
              <a:gd name="T30" fmla="*/ 78 w 146"/>
              <a:gd name="T31" fmla="*/ 10 h 144"/>
              <a:gd name="T32" fmla="*/ 73 w 146"/>
              <a:gd name="T33" fmla="*/ 10 h 144"/>
              <a:gd name="T34" fmla="*/ 66 w 146"/>
              <a:gd name="T35" fmla="*/ 1 h 144"/>
              <a:gd name="T36" fmla="*/ 64 w 146"/>
              <a:gd name="T37" fmla="*/ 0 h 144"/>
              <a:gd name="T38" fmla="*/ 52 w 146"/>
              <a:gd name="T39" fmla="*/ 4 h 144"/>
              <a:gd name="T40" fmla="*/ 45 w 146"/>
              <a:gd name="T41" fmla="*/ 17 h 144"/>
              <a:gd name="T42" fmla="*/ 38 w 146"/>
              <a:gd name="T43" fmla="*/ 8 h 144"/>
              <a:gd name="T44" fmla="*/ 29 w 146"/>
              <a:gd name="T45" fmla="*/ 14 h 144"/>
              <a:gd name="T46" fmla="*/ 33 w 146"/>
              <a:gd name="T47" fmla="*/ 25 h 144"/>
              <a:gd name="T48" fmla="*/ 18 w 146"/>
              <a:gd name="T49" fmla="*/ 27 h 144"/>
              <a:gd name="T50" fmla="*/ 15 w 146"/>
              <a:gd name="T51" fmla="*/ 27 h 144"/>
              <a:gd name="T52" fmla="*/ 10 w 146"/>
              <a:gd name="T53" fmla="*/ 38 h 144"/>
              <a:gd name="T54" fmla="*/ 14 w 146"/>
              <a:gd name="T55" fmla="*/ 52 h 144"/>
              <a:gd name="T56" fmla="*/ 5 w 146"/>
              <a:gd name="T57" fmla="*/ 51 h 144"/>
              <a:gd name="T58" fmla="*/ 3 w 146"/>
              <a:gd name="T59" fmla="*/ 53 h 144"/>
              <a:gd name="T60" fmla="*/ 2 w 146"/>
              <a:gd name="T61" fmla="*/ 65 h 144"/>
              <a:gd name="T62" fmla="*/ 11 w 146"/>
              <a:gd name="T63" fmla="*/ 77 h 144"/>
              <a:gd name="T64" fmla="*/ 1 w 146"/>
              <a:gd name="T65" fmla="*/ 81 h 144"/>
              <a:gd name="T66" fmla="*/ 5 w 146"/>
              <a:gd name="T67" fmla="*/ 92 h 144"/>
              <a:gd name="T68" fmla="*/ 14 w 146"/>
              <a:gd name="T69" fmla="*/ 91 h 144"/>
              <a:gd name="T70" fmla="*/ 18 w 146"/>
              <a:gd name="T71" fmla="*/ 100 h 144"/>
              <a:gd name="T72" fmla="*/ 10 w 146"/>
              <a:gd name="T73" fmla="*/ 108 h 144"/>
              <a:gd name="T74" fmla="*/ 17 w 146"/>
              <a:gd name="T75" fmla="*/ 117 h 144"/>
              <a:gd name="T76" fmla="*/ 26 w 146"/>
              <a:gd name="T77" fmla="*/ 112 h 144"/>
              <a:gd name="T78" fmla="*/ 28 w 146"/>
              <a:gd name="T79" fmla="*/ 126 h 144"/>
              <a:gd name="T80" fmla="*/ 37 w 146"/>
              <a:gd name="T81" fmla="*/ 135 h 144"/>
              <a:gd name="T82" fmla="*/ 40 w 146"/>
              <a:gd name="T83" fmla="*/ 134 h 144"/>
              <a:gd name="T84" fmla="*/ 53 w 146"/>
              <a:gd name="T85" fmla="*/ 130 h 144"/>
              <a:gd name="T86" fmla="*/ 52 w 146"/>
              <a:gd name="T87" fmla="*/ 139 h 144"/>
              <a:gd name="T88" fmla="*/ 64 w 146"/>
              <a:gd name="T89" fmla="*/ 144 h 144"/>
              <a:gd name="T90" fmla="*/ 66 w 146"/>
              <a:gd name="T91" fmla="*/ 142 h 144"/>
              <a:gd name="T92" fmla="*/ 73 w 146"/>
              <a:gd name="T93" fmla="*/ 134 h 144"/>
              <a:gd name="T94" fmla="*/ 80 w 146"/>
              <a:gd name="T95" fmla="*/ 142 h 144"/>
              <a:gd name="T96" fmla="*/ 82 w 146"/>
              <a:gd name="T97" fmla="*/ 144 h 144"/>
              <a:gd name="T98" fmla="*/ 94 w 146"/>
              <a:gd name="T99" fmla="*/ 139 h 144"/>
              <a:gd name="T100" fmla="*/ 101 w 146"/>
              <a:gd name="T101" fmla="*/ 127 h 144"/>
              <a:gd name="T102" fmla="*/ 108 w 146"/>
              <a:gd name="T103" fmla="*/ 135 h 144"/>
              <a:gd name="T104" fmla="*/ 118 w 146"/>
              <a:gd name="T105" fmla="*/ 130 h 144"/>
              <a:gd name="T106" fmla="*/ 113 w 146"/>
              <a:gd name="T107" fmla="*/ 119 h 144"/>
              <a:gd name="T108" fmla="*/ 128 w 146"/>
              <a:gd name="T109" fmla="*/ 117 h 144"/>
              <a:gd name="T110" fmla="*/ 131 w 146"/>
              <a:gd name="T111" fmla="*/ 116 h 144"/>
              <a:gd name="T112" fmla="*/ 136 w 146"/>
              <a:gd name="T113" fmla="*/ 105 h 144"/>
              <a:gd name="T114" fmla="*/ 132 w 146"/>
              <a:gd name="T115" fmla="*/ 92 h 144"/>
              <a:gd name="T116" fmla="*/ 141 w 146"/>
              <a:gd name="T117" fmla="*/ 92 h 144"/>
              <a:gd name="T118" fmla="*/ 144 w 146"/>
              <a:gd name="T119" fmla="*/ 91 h 144"/>
              <a:gd name="T120" fmla="*/ 144 w 146"/>
              <a:gd name="T121" fmla="*/ 7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6" h="144">
                <a:moveTo>
                  <a:pt x="144" y="79"/>
                </a:moveTo>
                <a:cubicBezTo>
                  <a:pt x="135" y="77"/>
                  <a:pt x="135" y="77"/>
                  <a:pt x="135" y="77"/>
                </a:cubicBezTo>
                <a:cubicBezTo>
                  <a:pt x="135" y="73"/>
                  <a:pt x="135" y="70"/>
                  <a:pt x="135" y="67"/>
                </a:cubicBezTo>
                <a:cubicBezTo>
                  <a:pt x="144" y="65"/>
                  <a:pt x="144" y="65"/>
                  <a:pt x="144" y="65"/>
                </a:cubicBezTo>
                <a:cubicBezTo>
                  <a:pt x="145" y="65"/>
                  <a:pt x="146" y="64"/>
                  <a:pt x="145" y="62"/>
                </a:cubicBezTo>
                <a:cubicBezTo>
                  <a:pt x="145" y="59"/>
                  <a:pt x="144" y="56"/>
                  <a:pt x="143" y="53"/>
                </a:cubicBezTo>
                <a:cubicBezTo>
                  <a:pt x="143" y="52"/>
                  <a:pt x="142" y="51"/>
                  <a:pt x="141" y="51"/>
                </a:cubicBezTo>
                <a:cubicBezTo>
                  <a:pt x="141" y="51"/>
                  <a:pt x="141" y="51"/>
                  <a:pt x="141" y="51"/>
                </a:cubicBezTo>
                <a:cubicBezTo>
                  <a:pt x="132" y="53"/>
                  <a:pt x="132" y="53"/>
                  <a:pt x="132" y="53"/>
                </a:cubicBezTo>
                <a:cubicBezTo>
                  <a:pt x="131" y="50"/>
                  <a:pt x="130" y="47"/>
                  <a:pt x="129" y="45"/>
                </a:cubicBezTo>
                <a:cubicBezTo>
                  <a:pt x="129" y="44"/>
                  <a:pt x="128" y="44"/>
                  <a:pt x="128" y="44"/>
                </a:cubicBezTo>
                <a:cubicBezTo>
                  <a:pt x="135" y="39"/>
                  <a:pt x="135" y="39"/>
                  <a:pt x="135" y="39"/>
                </a:cubicBezTo>
                <a:cubicBezTo>
                  <a:pt x="136" y="38"/>
                  <a:pt x="137" y="37"/>
                  <a:pt x="136" y="36"/>
                </a:cubicBezTo>
                <a:cubicBezTo>
                  <a:pt x="134" y="33"/>
                  <a:pt x="133" y="30"/>
                  <a:pt x="131" y="27"/>
                </a:cubicBezTo>
                <a:cubicBezTo>
                  <a:pt x="130" y="27"/>
                  <a:pt x="130" y="27"/>
                  <a:pt x="129" y="27"/>
                </a:cubicBezTo>
                <a:cubicBezTo>
                  <a:pt x="128" y="27"/>
                  <a:pt x="128" y="27"/>
                  <a:pt x="128" y="27"/>
                </a:cubicBezTo>
                <a:cubicBezTo>
                  <a:pt x="120" y="32"/>
                  <a:pt x="120" y="32"/>
                  <a:pt x="120" y="32"/>
                </a:cubicBezTo>
                <a:cubicBezTo>
                  <a:pt x="118" y="29"/>
                  <a:pt x="116" y="27"/>
                  <a:pt x="113" y="25"/>
                </a:cubicBezTo>
                <a:cubicBezTo>
                  <a:pt x="118" y="17"/>
                  <a:pt x="118" y="17"/>
                  <a:pt x="118" y="17"/>
                </a:cubicBezTo>
                <a:cubicBezTo>
                  <a:pt x="119" y="16"/>
                  <a:pt x="118" y="15"/>
                  <a:pt x="117" y="14"/>
                </a:cubicBezTo>
                <a:cubicBezTo>
                  <a:pt x="115" y="12"/>
                  <a:pt x="112" y="10"/>
                  <a:pt x="109" y="9"/>
                </a:cubicBezTo>
                <a:cubicBezTo>
                  <a:pt x="109" y="9"/>
                  <a:pt x="108" y="9"/>
                  <a:pt x="108" y="9"/>
                </a:cubicBezTo>
                <a:cubicBezTo>
                  <a:pt x="107" y="9"/>
                  <a:pt x="107" y="9"/>
                  <a:pt x="106" y="10"/>
                </a:cubicBezTo>
                <a:cubicBezTo>
                  <a:pt x="101" y="17"/>
                  <a:pt x="101" y="17"/>
                  <a:pt x="101" y="17"/>
                </a:cubicBezTo>
                <a:cubicBezTo>
                  <a:pt x="99" y="15"/>
                  <a:pt x="96" y="14"/>
                  <a:pt x="93" y="13"/>
                </a:cubicBezTo>
                <a:cubicBezTo>
                  <a:pt x="93" y="13"/>
                  <a:pt x="92" y="13"/>
                  <a:pt x="92" y="13"/>
                </a:cubicBezTo>
                <a:cubicBezTo>
                  <a:pt x="94" y="4"/>
                  <a:pt x="94" y="4"/>
                  <a:pt x="94" y="4"/>
                </a:cubicBezTo>
                <a:cubicBezTo>
                  <a:pt x="94" y="3"/>
                  <a:pt x="93" y="2"/>
                  <a:pt x="92" y="2"/>
                </a:cubicBezTo>
                <a:cubicBezTo>
                  <a:pt x="89" y="1"/>
                  <a:pt x="86" y="0"/>
                  <a:pt x="82" y="0"/>
                </a:cubicBezTo>
                <a:cubicBezTo>
                  <a:pt x="82" y="0"/>
                  <a:pt x="82" y="0"/>
                  <a:pt x="82" y="0"/>
                </a:cubicBezTo>
                <a:cubicBezTo>
                  <a:pt x="81" y="0"/>
                  <a:pt x="80" y="0"/>
                  <a:pt x="80" y="2"/>
                </a:cubicBezTo>
                <a:cubicBezTo>
                  <a:pt x="78" y="10"/>
                  <a:pt x="78" y="10"/>
                  <a:pt x="78" y="10"/>
                </a:cubicBezTo>
                <a:cubicBezTo>
                  <a:pt x="76" y="10"/>
                  <a:pt x="75" y="10"/>
                  <a:pt x="73" y="10"/>
                </a:cubicBezTo>
                <a:cubicBezTo>
                  <a:pt x="73" y="10"/>
                  <a:pt x="73" y="10"/>
                  <a:pt x="73" y="10"/>
                </a:cubicBezTo>
                <a:cubicBezTo>
                  <a:pt x="71" y="10"/>
                  <a:pt x="70" y="10"/>
                  <a:pt x="68" y="10"/>
                </a:cubicBezTo>
                <a:cubicBezTo>
                  <a:pt x="66" y="1"/>
                  <a:pt x="66" y="1"/>
                  <a:pt x="66" y="1"/>
                </a:cubicBezTo>
                <a:cubicBezTo>
                  <a:pt x="66" y="0"/>
                  <a:pt x="65" y="0"/>
                  <a:pt x="64" y="0"/>
                </a:cubicBezTo>
                <a:cubicBezTo>
                  <a:pt x="64" y="0"/>
                  <a:pt x="64" y="0"/>
                  <a:pt x="64" y="0"/>
                </a:cubicBezTo>
                <a:cubicBezTo>
                  <a:pt x="60" y="0"/>
                  <a:pt x="57" y="1"/>
                  <a:pt x="54" y="2"/>
                </a:cubicBezTo>
                <a:cubicBezTo>
                  <a:pt x="53" y="2"/>
                  <a:pt x="52" y="3"/>
                  <a:pt x="52" y="4"/>
                </a:cubicBezTo>
                <a:cubicBezTo>
                  <a:pt x="54" y="13"/>
                  <a:pt x="54" y="13"/>
                  <a:pt x="54" y="13"/>
                </a:cubicBezTo>
                <a:cubicBezTo>
                  <a:pt x="51" y="14"/>
                  <a:pt x="48" y="15"/>
                  <a:pt x="45" y="17"/>
                </a:cubicBezTo>
                <a:cubicBezTo>
                  <a:pt x="40" y="9"/>
                  <a:pt x="40" y="9"/>
                  <a:pt x="40" y="9"/>
                </a:cubicBezTo>
                <a:cubicBezTo>
                  <a:pt x="39" y="9"/>
                  <a:pt x="39" y="8"/>
                  <a:pt x="38" y="8"/>
                </a:cubicBezTo>
                <a:cubicBezTo>
                  <a:pt x="38" y="8"/>
                  <a:pt x="37" y="8"/>
                  <a:pt x="37" y="9"/>
                </a:cubicBezTo>
                <a:cubicBezTo>
                  <a:pt x="34" y="10"/>
                  <a:pt x="31" y="12"/>
                  <a:pt x="29" y="14"/>
                </a:cubicBezTo>
                <a:cubicBezTo>
                  <a:pt x="28" y="15"/>
                  <a:pt x="27" y="16"/>
                  <a:pt x="28" y="17"/>
                </a:cubicBezTo>
                <a:cubicBezTo>
                  <a:pt x="33" y="25"/>
                  <a:pt x="33" y="25"/>
                  <a:pt x="33" y="25"/>
                </a:cubicBezTo>
                <a:cubicBezTo>
                  <a:pt x="30" y="27"/>
                  <a:pt x="28" y="29"/>
                  <a:pt x="26" y="31"/>
                </a:cubicBezTo>
                <a:cubicBezTo>
                  <a:pt x="18" y="27"/>
                  <a:pt x="18" y="27"/>
                  <a:pt x="18" y="27"/>
                </a:cubicBezTo>
                <a:cubicBezTo>
                  <a:pt x="18" y="26"/>
                  <a:pt x="17" y="26"/>
                  <a:pt x="17" y="26"/>
                </a:cubicBezTo>
                <a:cubicBezTo>
                  <a:pt x="16" y="26"/>
                  <a:pt x="16" y="27"/>
                  <a:pt x="15" y="27"/>
                </a:cubicBezTo>
                <a:cubicBezTo>
                  <a:pt x="13" y="30"/>
                  <a:pt x="11" y="33"/>
                  <a:pt x="10" y="35"/>
                </a:cubicBezTo>
                <a:cubicBezTo>
                  <a:pt x="9" y="36"/>
                  <a:pt x="9" y="38"/>
                  <a:pt x="10" y="38"/>
                </a:cubicBezTo>
                <a:cubicBezTo>
                  <a:pt x="18" y="44"/>
                  <a:pt x="18" y="44"/>
                  <a:pt x="18" y="44"/>
                </a:cubicBezTo>
                <a:cubicBezTo>
                  <a:pt x="16" y="46"/>
                  <a:pt x="15" y="49"/>
                  <a:pt x="14" y="52"/>
                </a:cubicBezTo>
                <a:cubicBezTo>
                  <a:pt x="14" y="52"/>
                  <a:pt x="14" y="52"/>
                  <a:pt x="14" y="53"/>
                </a:cubicBezTo>
                <a:cubicBezTo>
                  <a:pt x="5" y="51"/>
                  <a:pt x="5" y="51"/>
                  <a:pt x="5" y="51"/>
                </a:cubicBezTo>
                <a:cubicBezTo>
                  <a:pt x="5" y="51"/>
                  <a:pt x="5" y="51"/>
                  <a:pt x="5" y="51"/>
                </a:cubicBezTo>
                <a:cubicBezTo>
                  <a:pt x="4" y="51"/>
                  <a:pt x="3" y="52"/>
                  <a:pt x="3" y="53"/>
                </a:cubicBezTo>
                <a:cubicBezTo>
                  <a:pt x="2" y="56"/>
                  <a:pt x="1" y="59"/>
                  <a:pt x="1" y="62"/>
                </a:cubicBezTo>
                <a:cubicBezTo>
                  <a:pt x="0" y="64"/>
                  <a:pt x="1" y="65"/>
                  <a:pt x="2" y="65"/>
                </a:cubicBezTo>
                <a:cubicBezTo>
                  <a:pt x="11" y="67"/>
                  <a:pt x="11" y="67"/>
                  <a:pt x="11" y="67"/>
                </a:cubicBezTo>
                <a:cubicBezTo>
                  <a:pt x="11" y="70"/>
                  <a:pt x="11" y="73"/>
                  <a:pt x="11" y="77"/>
                </a:cubicBezTo>
                <a:cubicBezTo>
                  <a:pt x="2" y="79"/>
                  <a:pt x="2" y="79"/>
                  <a:pt x="2" y="79"/>
                </a:cubicBezTo>
                <a:cubicBezTo>
                  <a:pt x="1" y="79"/>
                  <a:pt x="1" y="80"/>
                  <a:pt x="1" y="81"/>
                </a:cubicBezTo>
                <a:cubicBezTo>
                  <a:pt x="1" y="84"/>
                  <a:pt x="2" y="88"/>
                  <a:pt x="3" y="91"/>
                </a:cubicBezTo>
                <a:cubicBezTo>
                  <a:pt x="3" y="92"/>
                  <a:pt x="4" y="92"/>
                  <a:pt x="5" y="92"/>
                </a:cubicBezTo>
                <a:cubicBezTo>
                  <a:pt x="5" y="92"/>
                  <a:pt x="5" y="92"/>
                  <a:pt x="5" y="92"/>
                </a:cubicBezTo>
                <a:cubicBezTo>
                  <a:pt x="14" y="91"/>
                  <a:pt x="14" y="91"/>
                  <a:pt x="14" y="91"/>
                </a:cubicBezTo>
                <a:cubicBezTo>
                  <a:pt x="15" y="94"/>
                  <a:pt x="16" y="96"/>
                  <a:pt x="17" y="99"/>
                </a:cubicBezTo>
                <a:cubicBezTo>
                  <a:pt x="17" y="99"/>
                  <a:pt x="18" y="100"/>
                  <a:pt x="18" y="100"/>
                </a:cubicBezTo>
                <a:cubicBezTo>
                  <a:pt x="11" y="105"/>
                  <a:pt x="11" y="105"/>
                  <a:pt x="11" y="105"/>
                </a:cubicBezTo>
                <a:cubicBezTo>
                  <a:pt x="10" y="106"/>
                  <a:pt x="9" y="107"/>
                  <a:pt x="10" y="108"/>
                </a:cubicBezTo>
                <a:cubicBezTo>
                  <a:pt x="12" y="111"/>
                  <a:pt x="13" y="114"/>
                  <a:pt x="15" y="116"/>
                </a:cubicBezTo>
                <a:cubicBezTo>
                  <a:pt x="16" y="117"/>
                  <a:pt x="17" y="117"/>
                  <a:pt x="17" y="117"/>
                </a:cubicBezTo>
                <a:cubicBezTo>
                  <a:pt x="18" y="117"/>
                  <a:pt x="18" y="117"/>
                  <a:pt x="18" y="117"/>
                </a:cubicBezTo>
                <a:cubicBezTo>
                  <a:pt x="26" y="112"/>
                  <a:pt x="26" y="112"/>
                  <a:pt x="26" y="112"/>
                </a:cubicBezTo>
                <a:cubicBezTo>
                  <a:pt x="28" y="114"/>
                  <a:pt x="30" y="117"/>
                  <a:pt x="33" y="119"/>
                </a:cubicBezTo>
                <a:cubicBezTo>
                  <a:pt x="28" y="126"/>
                  <a:pt x="28" y="126"/>
                  <a:pt x="28" y="126"/>
                </a:cubicBezTo>
                <a:cubicBezTo>
                  <a:pt x="28" y="127"/>
                  <a:pt x="28" y="129"/>
                  <a:pt x="29" y="129"/>
                </a:cubicBezTo>
                <a:cubicBezTo>
                  <a:pt x="31" y="131"/>
                  <a:pt x="34" y="133"/>
                  <a:pt x="37" y="135"/>
                </a:cubicBezTo>
                <a:cubicBezTo>
                  <a:pt x="37" y="135"/>
                  <a:pt x="38" y="135"/>
                  <a:pt x="38" y="135"/>
                </a:cubicBezTo>
                <a:cubicBezTo>
                  <a:pt x="39" y="135"/>
                  <a:pt x="39" y="135"/>
                  <a:pt x="40" y="134"/>
                </a:cubicBezTo>
                <a:cubicBezTo>
                  <a:pt x="45" y="127"/>
                  <a:pt x="45" y="127"/>
                  <a:pt x="45" y="127"/>
                </a:cubicBezTo>
                <a:cubicBezTo>
                  <a:pt x="48" y="128"/>
                  <a:pt x="50" y="129"/>
                  <a:pt x="53" y="130"/>
                </a:cubicBezTo>
                <a:cubicBezTo>
                  <a:pt x="53" y="130"/>
                  <a:pt x="54" y="130"/>
                  <a:pt x="54" y="131"/>
                </a:cubicBezTo>
                <a:cubicBezTo>
                  <a:pt x="52" y="139"/>
                  <a:pt x="52" y="139"/>
                  <a:pt x="52" y="139"/>
                </a:cubicBezTo>
                <a:cubicBezTo>
                  <a:pt x="52" y="140"/>
                  <a:pt x="53" y="142"/>
                  <a:pt x="54" y="142"/>
                </a:cubicBezTo>
                <a:cubicBezTo>
                  <a:pt x="57" y="143"/>
                  <a:pt x="61" y="143"/>
                  <a:pt x="64" y="144"/>
                </a:cubicBezTo>
                <a:cubicBezTo>
                  <a:pt x="64" y="144"/>
                  <a:pt x="64" y="144"/>
                  <a:pt x="64" y="144"/>
                </a:cubicBezTo>
                <a:cubicBezTo>
                  <a:pt x="65" y="144"/>
                  <a:pt x="66" y="143"/>
                  <a:pt x="66" y="142"/>
                </a:cubicBezTo>
                <a:cubicBezTo>
                  <a:pt x="68" y="133"/>
                  <a:pt x="68" y="133"/>
                  <a:pt x="68" y="133"/>
                </a:cubicBezTo>
                <a:cubicBezTo>
                  <a:pt x="70" y="134"/>
                  <a:pt x="72" y="134"/>
                  <a:pt x="73" y="134"/>
                </a:cubicBezTo>
                <a:cubicBezTo>
                  <a:pt x="75" y="134"/>
                  <a:pt x="76" y="134"/>
                  <a:pt x="78" y="133"/>
                </a:cubicBezTo>
                <a:cubicBezTo>
                  <a:pt x="80" y="142"/>
                  <a:pt x="80" y="142"/>
                  <a:pt x="80" y="142"/>
                </a:cubicBezTo>
                <a:cubicBezTo>
                  <a:pt x="80" y="143"/>
                  <a:pt x="81" y="144"/>
                  <a:pt x="82" y="144"/>
                </a:cubicBezTo>
                <a:cubicBezTo>
                  <a:pt x="82" y="144"/>
                  <a:pt x="82" y="144"/>
                  <a:pt x="82" y="144"/>
                </a:cubicBezTo>
                <a:cubicBezTo>
                  <a:pt x="86" y="143"/>
                  <a:pt x="89" y="143"/>
                  <a:pt x="92" y="142"/>
                </a:cubicBezTo>
                <a:cubicBezTo>
                  <a:pt x="93" y="142"/>
                  <a:pt x="94" y="141"/>
                  <a:pt x="94" y="139"/>
                </a:cubicBezTo>
                <a:cubicBezTo>
                  <a:pt x="92" y="131"/>
                  <a:pt x="92" y="131"/>
                  <a:pt x="92" y="131"/>
                </a:cubicBezTo>
                <a:cubicBezTo>
                  <a:pt x="95" y="130"/>
                  <a:pt x="98" y="129"/>
                  <a:pt x="101" y="127"/>
                </a:cubicBezTo>
                <a:cubicBezTo>
                  <a:pt x="106" y="134"/>
                  <a:pt x="106" y="134"/>
                  <a:pt x="106" y="134"/>
                </a:cubicBezTo>
                <a:cubicBezTo>
                  <a:pt x="107" y="135"/>
                  <a:pt x="107" y="135"/>
                  <a:pt x="108" y="135"/>
                </a:cubicBezTo>
                <a:cubicBezTo>
                  <a:pt x="109" y="135"/>
                  <a:pt x="109" y="135"/>
                  <a:pt x="109" y="135"/>
                </a:cubicBezTo>
                <a:cubicBezTo>
                  <a:pt x="112" y="133"/>
                  <a:pt x="115" y="131"/>
                  <a:pt x="118" y="130"/>
                </a:cubicBezTo>
                <a:cubicBezTo>
                  <a:pt x="118" y="129"/>
                  <a:pt x="119" y="128"/>
                  <a:pt x="118" y="127"/>
                </a:cubicBezTo>
                <a:cubicBezTo>
                  <a:pt x="113" y="119"/>
                  <a:pt x="113" y="119"/>
                  <a:pt x="113" y="119"/>
                </a:cubicBezTo>
                <a:cubicBezTo>
                  <a:pt x="116" y="117"/>
                  <a:pt x="118" y="115"/>
                  <a:pt x="120" y="112"/>
                </a:cubicBezTo>
                <a:cubicBezTo>
                  <a:pt x="128" y="117"/>
                  <a:pt x="128" y="117"/>
                  <a:pt x="128" y="117"/>
                </a:cubicBezTo>
                <a:cubicBezTo>
                  <a:pt x="128" y="117"/>
                  <a:pt x="129" y="117"/>
                  <a:pt x="129" y="117"/>
                </a:cubicBezTo>
                <a:cubicBezTo>
                  <a:pt x="130" y="117"/>
                  <a:pt x="130" y="117"/>
                  <a:pt x="131" y="116"/>
                </a:cubicBezTo>
                <a:cubicBezTo>
                  <a:pt x="133" y="114"/>
                  <a:pt x="135" y="111"/>
                  <a:pt x="136" y="108"/>
                </a:cubicBezTo>
                <a:cubicBezTo>
                  <a:pt x="137" y="107"/>
                  <a:pt x="137" y="106"/>
                  <a:pt x="136" y="105"/>
                </a:cubicBezTo>
                <a:cubicBezTo>
                  <a:pt x="128" y="100"/>
                  <a:pt x="128" y="100"/>
                  <a:pt x="128" y="100"/>
                </a:cubicBezTo>
                <a:cubicBezTo>
                  <a:pt x="130" y="97"/>
                  <a:pt x="131" y="95"/>
                  <a:pt x="132" y="92"/>
                </a:cubicBezTo>
                <a:cubicBezTo>
                  <a:pt x="132" y="92"/>
                  <a:pt x="132" y="91"/>
                  <a:pt x="132" y="91"/>
                </a:cubicBezTo>
                <a:cubicBezTo>
                  <a:pt x="141" y="92"/>
                  <a:pt x="141" y="92"/>
                  <a:pt x="141" y="92"/>
                </a:cubicBezTo>
                <a:cubicBezTo>
                  <a:pt x="141" y="92"/>
                  <a:pt x="141" y="92"/>
                  <a:pt x="141" y="92"/>
                </a:cubicBezTo>
                <a:cubicBezTo>
                  <a:pt x="142" y="92"/>
                  <a:pt x="143" y="92"/>
                  <a:pt x="144" y="91"/>
                </a:cubicBezTo>
                <a:cubicBezTo>
                  <a:pt x="144" y="88"/>
                  <a:pt x="145" y="84"/>
                  <a:pt x="145" y="81"/>
                </a:cubicBezTo>
                <a:cubicBezTo>
                  <a:pt x="146" y="80"/>
                  <a:pt x="145" y="79"/>
                  <a:pt x="144" y="79"/>
                </a:cubicBezTo>
                <a:close/>
              </a:path>
            </a:pathLst>
          </a:custGeom>
          <a:solidFill>
            <a:srgbClr val="435C80">
              <a:alpha val="60000"/>
            </a:srgbClr>
          </a:solidFill>
          <a:ln w="19050" cap="rnd">
            <a:noFill/>
            <a:round/>
            <a:headEnd/>
            <a:tailEnd/>
          </a:ln>
        </p:spPr>
        <p:txBody>
          <a:bodyPr vert="horz" wrap="square" lIns="68580" tIns="34290" rIns="68580" bIns="34290" numCol="1" anchor="t" anchorCtr="0" compatLnSpc="1">
            <a:prstTxWarp prst="textNoShape">
              <a:avLst/>
            </a:prstTxWarp>
          </a:bodyPr>
          <a:lstStyle/>
          <a:p>
            <a:pPr algn="ctr"/>
            <a:endParaRPr lang="sv-SE" sz="1400" b="1" dirty="0">
              <a:solidFill>
                <a:schemeClr val="bg1"/>
              </a:solidFill>
            </a:endParaRPr>
          </a:p>
          <a:p>
            <a:pPr algn="ctr"/>
            <a:endParaRPr lang="sv-SE" sz="1400" b="1" dirty="0">
              <a:solidFill>
                <a:schemeClr val="bg1"/>
              </a:solidFill>
            </a:endParaRPr>
          </a:p>
          <a:p>
            <a:pPr algn="ctr"/>
            <a:endParaRPr lang="sv-SE" sz="1400" b="1" dirty="0">
              <a:solidFill>
                <a:schemeClr val="bg1"/>
              </a:solidFill>
            </a:endParaRPr>
          </a:p>
          <a:p>
            <a:pPr algn="ctr"/>
            <a:endParaRPr lang="sv-SE" sz="1400" b="1" dirty="0">
              <a:solidFill>
                <a:schemeClr val="bg1"/>
              </a:solidFill>
            </a:endParaRPr>
          </a:p>
        </p:txBody>
      </p:sp>
      <p:sp>
        <p:nvSpPr>
          <p:cNvPr id="13" name="Rectangle 7">
            <a:extLst>
              <a:ext uri="{FF2B5EF4-FFF2-40B4-BE49-F238E27FC236}">
                <a16:creationId xmlns:a16="http://schemas.microsoft.com/office/drawing/2014/main" id="{90890B45-4154-4392-881F-3E2B03D34341}"/>
              </a:ext>
            </a:extLst>
          </p:cNvPr>
          <p:cNvSpPr/>
          <p:nvPr/>
        </p:nvSpPr>
        <p:spPr>
          <a:xfrm>
            <a:off x="790970" y="3576893"/>
            <a:ext cx="2061271" cy="369332"/>
          </a:xfrm>
          <a:prstGeom prst="rect">
            <a:avLst/>
          </a:prstGeom>
        </p:spPr>
        <p:txBody>
          <a:bodyPr wrap="square">
            <a:spAutoFit/>
          </a:bodyPr>
          <a:lstStyle/>
          <a:p>
            <a:pPr algn="ctr"/>
            <a:r>
              <a:rPr lang="sv-SE" b="1" dirty="0">
                <a:solidFill>
                  <a:schemeClr val="bg1"/>
                </a:solidFill>
              </a:rPr>
              <a:t>Risk assessment </a:t>
            </a:r>
          </a:p>
        </p:txBody>
      </p:sp>
      <p:sp>
        <p:nvSpPr>
          <p:cNvPr id="14" name="Rectangle 8">
            <a:extLst>
              <a:ext uri="{FF2B5EF4-FFF2-40B4-BE49-F238E27FC236}">
                <a16:creationId xmlns:a16="http://schemas.microsoft.com/office/drawing/2014/main" id="{107E453B-46E6-44C9-9D8F-258AE792B8B4}"/>
              </a:ext>
            </a:extLst>
          </p:cNvPr>
          <p:cNvSpPr/>
          <p:nvPr/>
        </p:nvSpPr>
        <p:spPr>
          <a:xfrm>
            <a:off x="2725966" y="4937109"/>
            <a:ext cx="1389611" cy="646331"/>
          </a:xfrm>
          <a:prstGeom prst="rect">
            <a:avLst/>
          </a:prstGeom>
        </p:spPr>
        <p:txBody>
          <a:bodyPr wrap="none">
            <a:spAutoFit/>
          </a:bodyPr>
          <a:lstStyle/>
          <a:p>
            <a:pPr algn="ctr"/>
            <a:r>
              <a:rPr lang="sv-SE" b="1" dirty="0">
                <a:solidFill>
                  <a:schemeClr val="bg1"/>
                </a:solidFill>
              </a:rPr>
              <a:t>Capability</a:t>
            </a:r>
          </a:p>
          <a:p>
            <a:pPr algn="ctr"/>
            <a:r>
              <a:rPr lang="sv-SE" b="1" dirty="0">
                <a:solidFill>
                  <a:schemeClr val="bg1"/>
                </a:solidFill>
              </a:rPr>
              <a:t> assessment </a:t>
            </a:r>
          </a:p>
        </p:txBody>
      </p:sp>
      <p:sp>
        <p:nvSpPr>
          <p:cNvPr id="15" name="Rectangle 9">
            <a:extLst>
              <a:ext uri="{FF2B5EF4-FFF2-40B4-BE49-F238E27FC236}">
                <a16:creationId xmlns:a16="http://schemas.microsoft.com/office/drawing/2014/main" id="{B6CE3088-E16D-4804-BCE5-060F0B428546}"/>
              </a:ext>
            </a:extLst>
          </p:cNvPr>
          <p:cNvSpPr/>
          <p:nvPr/>
        </p:nvSpPr>
        <p:spPr>
          <a:xfrm>
            <a:off x="3588134" y="3393543"/>
            <a:ext cx="2365712" cy="646331"/>
          </a:xfrm>
          <a:prstGeom prst="rect">
            <a:avLst/>
          </a:prstGeom>
        </p:spPr>
        <p:txBody>
          <a:bodyPr wrap="none">
            <a:spAutoFit/>
          </a:bodyPr>
          <a:lstStyle/>
          <a:p>
            <a:pPr algn="ctr"/>
            <a:r>
              <a:rPr lang="sv-SE" b="1" dirty="0">
                <a:solidFill>
                  <a:schemeClr val="bg1"/>
                </a:solidFill>
              </a:rPr>
              <a:t>Assessment of climate </a:t>
            </a:r>
          </a:p>
          <a:p>
            <a:pPr algn="ctr"/>
            <a:r>
              <a:rPr lang="sv-SE" b="1" dirty="0">
                <a:solidFill>
                  <a:schemeClr val="bg1"/>
                </a:solidFill>
              </a:rPr>
              <a:t>change risks</a:t>
            </a:r>
          </a:p>
        </p:txBody>
      </p:sp>
      <p:sp>
        <p:nvSpPr>
          <p:cNvPr id="16" name="Freeform 8">
            <a:extLst>
              <a:ext uri="{FF2B5EF4-FFF2-40B4-BE49-F238E27FC236}">
                <a16:creationId xmlns:a16="http://schemas.microsoft.com/office/drawing/2014/main" id="{D4386179-C300-4C5C-B564-27977E0F1E1F}"/>
              </a:ext>
            </a:extLst>
          </p:cNvPr>
          <p:cNvSpPr>
            <a:spLocks/>
          </p:cNvSpPr>
          <p:nvPr/>
        </p:nvSpPr>
        <p:spPr bwMode="auto">
          <a:xfrm>
            <a:off x="6554320" y="2700170"/>
            <a:ext cx="2077577" cy="2033076"/>
          </a:xfrm>
          <a:custGeom>
            <a:avLst/>
            <a:gdLst>
              <a:gd name="T0" fmla="*/ 135 w 146"/>
              <a:gd name="T1" fmla="*/ 77 h 144"/>
              <a:gd name="T2" fmla="*/ 144 w 146"/>
              <a:gd name="T3" fmla="*/ 65 h 144"/>
              <a:gd name="T4" fmla="*/ 143 w 146"/>
              <a:gd name="T5" fmla="*/ 53 h 144"/>
              <a:gd name="T6" fmla="*/ 141 w 146"/>
              <a:gd name="T7" fmla="*/ 51 h 144"/>
              <a:gd name="T8" fmla="*/ 129 w 146"/>
              <a:gd name="T9" fmla="*/ 45 h 144"/>
              <a:gd name="T10" fmla="*/ 135 w 146"/>
              <a:gd name="T11" fmla="*/ 39 h 144"/>
              <a:gd name="T12" fmla="*/ 131 w 146"/>
              <a:gd name="T13" fmla="*/ 27 h 144"/>
              <a:gd name="T14" fmla="*/ 128 w 146"/>
              <a:gd name="T15" fmla="*/ 27 h 144"/>
              <a:gd name="T16" fmla="*/ 113 w 146"/>
              <a:gd name="T17" fmla="*/ 25 h 144"/>
              <a:gd name="T18" fmla="*/ 117 w 146"/>
              <a:gd name="T19" fmla="*/ 14 h 144"/>
              <a:gd name="T20" fmla="*/ 108 w 146"/>
              <a:gd name="T21" fmla="*/ 9 h 144"/>
              <a:gd name="T22" fmla="*/ 101 w 146"/>
              <a:gd name="T23" fmla="*/ 17 h 144"/>
              <a:gd name="T24" fmla="*/ 92 w 146"/>
              <a:gd name="T25" fmla="*/ 13 h 144"/>
              <a:gd name="T26" fmla="*/ 92 w 146"/>
              <a:gd name="T27" fmla="*/ 2 h 144"/>
              <a:gd name="T28" fmla="*/ 82 w 146"/>
              <a:gd name="T29" fmla="*/ 0 h 144"/>
              <a:gd name="T30" fmla="*/ 78 w 146"/>
              <a:gd name="T31" fmla="*/ 10 h 144"/>
              <a:gd name="T32" fmla="*/ 73 w 146"/>
              <a:gd name="T33" fmla="*/ 10 h 144"/>
              <a:gd name="T34" fmla="*/ 66 w 146"/>
              <a:gd name="T35" fmla="*/ 1 h 144"/>
              <a:gd name="T36" fmla="*/ 64 w 146"/>
              <a:gd name="T37" fmla="*/ 0 h 144"/>
              <a:gd name="T38" fmla="*/ 52 w 146"/>
              <a:gd name="T39" fmla="*/ 4 h 144"/>
              <a:gd name="T40" fmla="*/ 45 w 146"/>
              <a:gd name="T41" fmla="*/ 17 h 144"/>
              <a:gd name="T42" fmla="*/ 38 w 146"/>
              <a:gd name="T43" fmla="*/ 8 h 144"/>
              <a:gd name="T44" fmla="*/ 29 w 146"/>
              <a:gd name="T45" fmla="*/ 14 h 144"/>
              <a:gd name="T46" fmla="*/ 33 w 146"/>
              <a:gd name="T47" fmla="*/ 25 h 144"/>
              <a:gd name="T48" fmla="*/ 18 w 146"/>
              <a:gd name="T49" fmla="*/ 27 h 144"/>
              <a:gd name="T50" fmla="*/ 15 w 146"/>
              <a:gd name="T51" fmla="*/ 27 h 144"/>
              <a:gd name="T52" fmla="*/ 10 w 146"/>
              <a:gd name="T53" fmla="*/ 38 h 144"/>
              <a:gd name="T54" fmla="*/ 14 w 146"/>
              <a:gd name="T55" fmla="*/ 52 h 144"/>
              <a:gd name="T56" fmla="*/ 5 w 146"/>
              <a:gd name="T57" fmla="*/ 51 h 144"/>
              <a:gd name="T58" fmla="*/ 3 w 146"/>
              <a:gd name="T59" fmla="*/ 53 h 144"/>
              <a:gd name="T60" fmla="*/ 2 w 146"/>
              <a:gd name="T61" fmla="*/ 65 h 144"/>
              <a:gd name="T62" fmla="*/ 11 w 146"/>
              <a:gd name="T63" fmla="*/ 77 h 144"/>
              <a:gd name="T64" fmla="*/ 1 w 146"/>
              <a:gd name="T65" fmla="*/ 81 h 144"/>
              <a:gd name="T66" fmla="*/ 5 w 146"/>
              <a:gd name="T67" fmla="*/ 92 h 144"/>
              <a:gd name="T68" fmla="*/ 14 w 146"/>
              <a:gd name="T69" fmla="*/ 91 h 144"/>
              <a:gd name="T70" fmla="*/ 18 w 146"/>
              <a:gd name="T71" fmla="*/ 100 h 144"/>
              <a:gd name="T72" fmla="*/ 10 w 146"/>
              <a:gd name="T73" fmla="*/ 108 h 144"/>
              <a:gd name="T74" fmla="*/ 17 w 146"/>
              <a:gd name="T75" fmla="*/ 117 h 144"/>
              <a:gd name="T76" fmla="*/ 26 w 146"/>
              <a:gd name="T77" fmla="*/ 112 h 144"/>
              <a:gd name="T78" fmla="*/ 28 w 146"/>
              <a:gd name="T79" fmla="*/ 126 h 144"/>
              <a:gd name="T80" fmla="*/ 37 w 146"/>
              <a:gd name="T81" fmla="*/ 135 h 144"/>
              <a:gd name="T82" fmla="*/ 40 w 146"/>
              <a:gd name="T83" fmla="*/ 134 h 144"/>
              <a:gd name="T84" fmla="*/ 53 w 146"/>
              <a:gd name="T85" fmla="*/ 130 h 144"/>
              <a:gd name="T86" fmla="*/ 52 w 146"/>
              <a:gd name="T87" fmla="*/ 139 h 144"/>
              <a:gd name="T88" fmla="*/ 64 w 146"/>
              <a:gd name="T89" fmla="*/ 144 h 144"/>
              <a:gd name="T90" fmla="*/ 66 w 146"/>
              <a:gd name="T91" fmla="*/ 142 h 144"/>
              <a:gd name="T92" fmla="*/ 73 w 146"/>
              <a:gd name="T93" fmla="*/ 134 h 144"/>
              <a:gd name="T94" fmla="*/ 80 w 146"/>
              <a:gd name="T95" fmla="*/ 142 h 144"/>
              <a:gd name="T96" fmla="*/ 82 w 146"/>
              <a:gd name="T97" fmla="*/ 144 h 144"/>
              <a:gd name="T98" fmla="*/ 94 w 146"/>
              <a:gd name="T99" fmla="*/ 139 h 144"/>
              <a:gd name="T100" fmla="*/ 101 w 146"/>
              <a:gd name="T101" fmla="*/ 127 h 144"/>
              <a:gd name="T102" fmla="*/ 108 w 146"/>
              <a:gd name="T103" fmla="*/ 135 h 144"/>
              <a:gd name="T104" fmla="*/ 118 w 146"/>
              <a:gd name="T105" fmla="*/ 130 h 144"/>
              <a:gd name="T106" fmla="*/ 113 w 146"/>
              <a:gd name="T107" fmla="*/ 119 h 144"/>
              <a:gd name="T108" fmla="*/ 128 w 146"/>
              <a:gd name="T109" fmla="*/ 117 h 144"/>
              <a:gd name="T110" fmla="*/ 131 w 146"/>
              <a:gd name="T111" fmla="*/ 116 h 144"/>
              <a:gd name="T112" fmla="*/ 136 w 146"/>
              <a:gd name="T113" fmla="*/ 105 h 144"/>
              <a:gd name="T114" fmla="*/ 132 w 146"/>
              <a:gd name="T115" fmla="*/ 92 h 144"/>
              <a:gd name="T116" fmla="*/ 141 w 146"/>
              <a:gd name="T117" fmla="*/ 92 h 144"/>
              <a:gd name="T118" fmla="*/ 144 w 146"/>
              <a:gd name="T119" fmla="*/ 91 h 144"/>
              <a:gd name="T120" fmla="*/ 144 w 146"/>
              <a:gd name="T121" fmla="*/ 7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6" h="144">
                <a:moveTo>
                  <a:pt x="144" y="79"/>
                </a:moveTo>
                <a:cubicBezTo>
                  <a:pt x="135" y="77"/>
                  <a:pt x="135" y="77"/>
                  <a:pt x="135" y="77"/>
                </a:cubicBezTo>
                <a:cubicBezTo>
                  <a:pt x="135" y="73"/>
                  <a:pt x="135" y="70"/>
                  <a:pt x="135" y="67"/>
                </a:cubicBezTo>
                <a:cubicBezTo>
                  <a:pt x="144" y="65"/>
                  <a:pt x="144" y="65"/>
                  <a:pt x="144" y="65"/>
                </a:cubicBezTo>
                <a:cubicBezTo>
                  <a:pt x="145" y="65"/>
                  <a:pt x="146" y="64"/>
                  <a:pt x="145" y="62"/>
                </a:cubicBezTo>
                <a:cubicBezTo>
                  <a:pt x="145" y="59"/>
                  <a:pt x="144" y="56"/>
                  <a:pt x="143" y="53"/>
                </a:cubicBezTo>
                <a:cubicBezTo>
                  <a:pt x="143" y="52"/>
                  <a:pt x="142" y="51"/>
                  <a:pt x="141" y="51"/>
                </a:cubicBezTo>
                <a:cubicBezTo>
                  <a:pt x="141" y="51"/>
                  <a:pt x="141" y="51"/>
                  <a:pt x="141" y="51"/>
                </a:cubicBezTo>
                <a:cubicBezTo>
                  <a:pt x="132" y="53"/>
                  <a:pt x="132" y="53"/>
                  <a:pt x="132" y="53"/>
                </a:cubicBezTo>
                <a:cubicBezTo>
                  <a:pt x="131" y="50"/>
                  <a:pt x="130" y="47"/>
                  <a:pt x="129" y="45"/>
                </a:cubicBezTo>
                <a:cubicBezTo>
                  <a:pt x="129" y="44"/>
                  <a:pt x="128" y="44"/>
                  <a:pt x="128" y="44"/>
                </a:cubicBezTo>
                <a:cubicBezTo>
                  <a:pt x="135" y="39"/>
                  <a:pt x="135" y="39"/>
                  <a:pt x="135" y="39"/>
                </a:cubicBezTo>
                <a:cubicBezTo>
                  <a:pt x="136" y="38"/>
                  <a:pt x="137" y="37"/>
                  <a:pt x="136" y="36"/>
                </a:cubicBezTo>
                <a:cubicBezTo>
                  <a:pt x="134" y="33"/>
                  <a:pt x="133" y="30"/>
                  <a:pt x="131" y="27"/>
                </a:cubicBezTo>
                <a:cubicBezTo>
                  <a:pt x="130" y="27"/>
                  <a:pt x="130" y="27"/>
                  <a:pt x="129" y="27"/>
                </a:cubicBezTo>
                <a:cubicBezTo>
                  <a:pt x="128" y="27"/>
                  <a:pt x="128" y="27"/>
                  <a:pt x="128" y="27"/>
                </a:cubicBezTo>
                <a:cubicBezTo>
                  <a:pt x="120" y="32"/>
                  <a:pt x="120" y="32"/>
                  <a:pt x="120" y="32"/>
                </a:cubicBezTo>
                <a:cubicBezTo>
                  <a:pt x="118" y="29"/>
                  <a:pt x="116" y="27"/>
                  <a:pt x="113" y="25"/>
                </a:cubicBezTo>
                <a:cubicBezTo>
                  <a:pt x="118" y="17"/>
                  <a:pt x="118" y="17"/>
                  <a:pt x="118" y="17"/>
                </a:cubicBezTo>
                <a:cubicBezTo>
                  <a:pt x="119" y="16"/>
                  <a:pt x="118" y="15"/>
                  <a:pt x="117" y="14"/>
                </a:cubicBezTo>
                <a:cubicBezTo>
                  <a:pt x="115" y="12"/>
                  <a:pt x="112" y="10"/>
                  <a:pt x="109" y="9"/>
                </a:cubicBezTo>
                <a:cubicBezTo>
                  <a:pt x="109" y="9"/>
                  <a:pt x="108" y="9"/>
                  <a:pt x="108" y="9"/>
                </a:cubicBezTo>
                <a:cubicBezTo>
                  <a:pt x="107" y="9"/>
                  <a:pt x="107" y="9"/>
                  <a:pt x="106" y="10"/>
                </a:cubicBezTo>
                <a:cubicBezTo>
                  <a:pt x="101" y="17"/>
                  <a:pt x="101" y="17"/>
                  <a:pt x="101" y="17"/>
                </a:cubicBezTo>
                <a:cubicBezTo>
                  <a:pt x="99" y="15"/>
                  <a:pt x="96" y="14"/>
                  <a:pt x="93" y="13"/>
                </a:cubicBezTo>
                <a:cubicBezTo>
                  <a:pt x="93" y="13"/>
                  <a:pt x="92" y="13"/>
                  <a:pt x="92" y="13"/>
                </a:cubicBezTo>
                <a:cubicBezTo>
                  <a:pt x="94" y="4"/>
                  <a:pt x="94" y="4"/>
                  <a:pt x="94" y="4"/>
                </a:cubicBezTo>
                <a:cubicBezTo>
                  <a:pt x="94" y="3"/>
                  <a:pt x="93" y="2"/>
                  <a:pt x="92" y="2"/>
                </a:cubicBezTo>
                <a:cubicBezTo>
                  <a:pt x="89" y="1"/>
                  <a:pt x="86" y="0"/>
                  <a:pt x="82" y="0"/>
                </a:cubicBezTo>
                <a:cubicBezTo>
                  <a:pt x="82" y="0"/>
                  <a:pt x="82" y="0"/>
                  <a:pt x="82" y="0"/>
                </a:cubicBezTo>
                <a:cubicBezTo>
                  <a:pt x="81" y="0"/>
                  <a:pt x="80" y="0"/>
                  <a:pt x="80" y="2"/>
                </a:cubicBezTo>
                <a:cubicBezTo>
                  <a:pt x="78" y="10"/>
                  <a:pt x="78" y="10"/>
                  <a:pt x="78" y="10"/>
                </a:cubicBezTo>
                <a:cubicBezTo>
                  <a:pt x="76" y="10"/>
                  <a:pt x="75" y="10"/>
                  <a:pt x="73" y="10"/>
                </a:cubicBezTo>
                <a:cubicBezTo>
                  <a:pt x="73" y="10"/>
                  <a:pt x="73" y="10"/>
                  <a:pt x="73" y="10"/>
                </a:cubicBezTo>
                <a:cubicBezTo>
                  <a:pt x="71" y="10"/>
                  <a:pt x="70" y="10"/>
                  <a:pt x="68" y="10"/>
                </a:cubicBezTo>
                <a:cubicBezTo>
                  <a:pt x="66" y="1"/>
                  <a:pt x="66" y="1"/>
                  <a:pt x="66" y="1"/>
                </a:cubicBezTo>
                <a:cubicBezTo>
                  <a:pt x="66" y="0"/>
                  <a:pt x="65" y="0"/>
                  <a:pt x="64" y="0"/>
                </a:cubicBezTo>
                <a:cubicBezTo>
                  <a:pt x="64" y="0"/>
                  <a:pt x="64" y="0"/>
                  <a:pt x="64" y="0"/>
                </a:cubicBezTo>
                <a:cubicBezTo>
                  <a:pt x="60" y="0"/>
                  <a:pt x="57" y="1"/>
                  <a:pt x="54" y="2"/>
                </a:cubicBezTo>
                <a:cubicBezTo>
                  <a:pt x="53" y="2"/>
                  <a:pt x="52" y="3"/>
                  <a:pt x="52" y="4"/>
                </a:cubicBezTo>
                <a:cubicBezTo>
                  <a:pt x="54" y="13"/>
                  <a:pt x="54" y="13"/>
                  <a:pt x="54" y="13"/>
                </a:cubicBezTo>
                <a:cubicBezTo>
                  <a:pt x="51" y="14"/>
                  <a:pt x="48" y="15"/>
                  <a:pt x="45" y="17"/>
                </a:cubicBezTo>
                <a:cubicBezTo>
                  <a:pt x="40" y="9"/>
                  <a:pt x="40" y="9"/>
                  <a:pt x="40" y="9"/>
                </a:cubicBezTo>
                <a:cubicBezTo>
                  <a:pt x="39" y="9"/>
                  <a:pt x="39" y="8"/>
                  <a:pt x="38" y="8"/>
                </a:cubicBezTo>
                <a:cubicBezTo>
                  <a:pt x="38" y="8"/>
                  <a:pt x="37" y="8"/>
                  <a:pt x="37" y="9"/>
                </a:cubicBezTo>
                <a:cubicBezTo>
                  <a:pt x="34" y="10"/>
                  <a:pt x="31" y="12"/>
                  <a:pt x="29" y="14"/>
                </a:cubicBezTo>
                <a:cubicBezTo>
                  <a:pt x="28" y="15"/>
                  <a:pt x="27" y="16"/>
                  <a:pt x="28" y="17"/>
                </a:cubicBezTo>
                <a:cubicBezTo>
                  <a:pt x="33" y="25"/>
                  <a:pt x="33" y="25"/>
                  <a:pt x="33" y="25"/>
                </a:cubicBezTo>
                <a:cubicBezTo>
                  <a:pt x="30" y="27"/>
                  <a:pt x="28" y="29"/>
                  <a:pt x="26" y="31"/>
                </a:cubicBezTo>
                <a:cubicBezTo>
                  <a:pt x="18" y="27"/>
                  <a:pt x="18" y="27"/>
                  <a:pt x="18" y="27"/>
                </a:cubicBezTo>
                <a:cubicBezTo>
                  <a:pt x="18" y="26"/>
                  <a:pt x="17" y="26"/>
                  <a:pt x="17" y="26"/>
                </a:cubicBezTo>
                <a:cubicBezTo>
                  <a:pt x="16" y="26"/>
                  <a:pt x="16" y="27"/>
                  <a:pt x="15" y="27"/>
                </a:cubicBezTo>
                <a:cubicBezTo>
                  <a:pt x="13" y="30"/>
                  <a:pt x="11" y="33"/>
                  <a:pt x="10" y="35"/>
                </a:cubicBezTo>
                <a:cubicBezTo>
                  <a:pt x="9" y="36"/>
                  <a:pt x="9" y="38"/>
                  <a:pt x="10" y="38"/>
                </a:cubicBezTo>
                <a:cubicBezTo>
                  <a:pt x="18" y="44"/>
                  <a:pt x="18" y="44"/>
                  <a:pt x="18" y="44"/>
                </a:cubicBezTo>
                <a:cubicBezTo>
                  <a:pt x="16" y="46"/>
                  <a:pt x="15" y="49"/>
                  <a:pt x="14" y="52"/>
                </a:cubicBezTo>
                <a:cubicBezTo>
                  <a:pt x="14" y="52"/>
                  <a:pt x="14" y="52"/>
                  <a:pt x="14" y="53"/>
                </a:cubicBezTo>
                <a:cubicBezTo>
                  <a:pt x="5" y="51"/>
                  <a:pt x="5" y="51"/>
                  <a:pt x="5" y="51"/>
                </a:cubicBezTo>
                <a:cubicBezTo>
                  <a:pt x="5" y="51"/>
                  <a:pt x="5" y="51"/>
                  <a:pt x="5" y="51"/>
                </a:cubicBezTo>
                <a:cubicBezTo>
                  <a:pt x="4" y="51"/>
                  <a:pt x="3" y="52"/>
                  <a:pt x="3" y="53"/>
                </a:cubicBezTo>
                <a:cubicBezTo>
                  <a:pt x="2" y="56"/>
                  <a:pt x="1" y="59"/>
                  <a:pt x="1" y="62"/>
                </a:cubicBezTo>
                <a:cubicBezTo>
                  <a:pt x="0" y="64"/>
                  <a:pt x="1" y="65"/>
                  <a:pt x="2" y="65"/>
                </a:cubicBezTo>
                <a:cubicBezTo>
                  <a:pt x="11" y="67"/>
                  <a:pt x="11" y="67"/>
                  <a:pt x="11" y="67"/>
                </a:cubicBezTo>
                <a:cubicBezTo>
                  <a:pt x="11" y="70"/>
                  <a:pt x="11" y="73"/>
                  <a:pt x="11" y="77"/>
                </a:cubicBezTo>
                <a:cubicBezTo>
                  <a:pt x="2" y="79"/>
                  <a:pt x="2" y="79"/>
                  <a:pt x="2" y="79"/>
                </a:cubicBezTo>
                <a:cubicBezTo>
                  <a:pt x="1" y="79"/>
                  <a:pt x="1" y="80"/>
                  <a:pt x="1" y="81"/>
                </a:cubicBezTo>
                <a:cubicBezTo>
                  <a:pt x="1" y="84"/>
                  <a:pt x="2" y="88"/>
                  <a:pt x="3" y="91"/>
                </a:cubicBezTo>
                <a:cubicBezTo>
                  <a:pt x="3" y="92"/>
                  <a:pt x="4" y="92"/>
                  <a:pt x="5" y="92"/>
                </a:cubicBezTo>
                <a:cubicBezTo>
                  <a:pt x="5" y="92"/>
                  <a:pt x="5" y="92"/>
                  <a:pt x="5" y="92"/>
                </a:cubicBezTo>
                <a:cubicBezTo>
                  <a:pt x="14" y="91"/>
                  <a:pt x="14" y="91"/>
                  <a:pt x="14" y="91"/>
                </a:cubicBezTo>
                <a:cubicBezTo>
                  <a:pt x="15" y="94"/>
                  <a:pt x="16" y="96"/>
                  <a:pt x="17" y="99"/>
                </a:cubicBezTo>
                <a:cubicBezTo>
                  <a:pt x="17" y="99"/>
                  <a:pt x="18" y="100"/>
                  <a:pt x="18" y="100"/>
                </a:cubicBezTo>
                <a:cubicBezTo>
                  <a:pt x="11" y="105"/>
                  <a:pt x="11" y="105"/>
                  <a:pt x="11" y="105"/>
                </a:cubicBezTo>
                <a:cubicBezTo>
                  <a:pt x="10" y="106"/>
                  <a:pt x="9" y="107"/>
                  <a:pt x="10" y="108"/>
                </a:cubicBezTo>
                <a:cubicBezTo>
                  <a:pt x="12" y="111"/>
                  <a:pt x="13" y="114"/>
                  <a:pt x="15" y="116"/>
                </a:cubicBezTo>
                <a:cubicBezTo>
                  <a:pt x="16" y="117"/>
                  <a:pt x="17" y="117"/>
                  <a:pt x="17" y="117"/>
                </a:cubicBezTo>
                <a:cubicBezTo>
                  <a:pt x="18" y="117"/>
                  <a:pt x="18" y="117"/>
                  <a:pt x="18" y="117"/>
                </a:cubicBezTo>
                <a:cubicBezTo>
                  <a:pt x="26" y="112"/>
                  <a:pt x="26" y="112"/>
                  <a:pt x="26" y="112"/>
                </a:cubicBezTo>
                <a:cubicBezTo>
                  <a:pt x="28" y="114"/>
                  <a:pt x="30" y="117"/>
                  <a:pt x="33" y="119"/>
                </a:cubicBezTo>
                <a:cubicBezTo>
                  <a:pt x="28" y="126"/>
                  <a:pt x="28" y="126"/>
                  <a:pt x="28" y="126"/>
                </a:cubicBezTo>
                <a:cubicBezTo>
                  <a:pt x="28" y="127"/>
                  <a:pt x="28" y="129"/>
                  <a:pt x="29" y="129"/>
                </a:cubicBezTo>
                <a:cubicBezTo>
                  <a:pt x="31" y="131"/>
                  <a:pt x="34" y="133"/>
                  <a:pt x="37" y="135"/>
                </a:cubicBezTo>
                <a:cubicBezTo>
                  <a:pt x="37" y="135"/>
                  <a:pt x="38" y="135"/>
                  <a:pt x="38" y="135"/>
                </a:cubicBezTo>
                <a:cubicBezTo>
                  <a:pt x="39" y="135"/>
                  <a:pt x="39" y="135"/>
                  <a:pt x="40" y="134"/>
                </a:cubicBezTo>
                <a:cubicBezTo>
                  <a:pt x="45" y="127"/>
                  <a:pt x="45" y="127"/>
                  <a:pt x="45" y="127"/>
                </a:cubicBezTo>
                <a:cubicBezTo>
                  <a:pt x="48" y="128"/>
                  <a:pt x="50" y="129"/>
                  <a:pt x="53" y="130"/>
                </a:cubicBezTo>
                <a:cubicBezTo>
                  <a:pt x="53" y="130"/>
                  <a:pt x="54" y="130"/>
                  <a:pt x="54" y="131"/>
                </a:cubicBezTo>
                <a:cubicBezTo>
                  <a:pt x="52" y="139"/>
                  <a:pt x="52" y="139"/>
                  <a:pt x="52" y="139"/>
                </a:cubicBezTo>
                <a:cubicBezTo>
                  <a:pt x="52" y="140"/>
                  <a:pt x="53" y="142"/>
                  <a:pt x="54" y="142"/>
                </a:cubicBezTo>
                <a:cubicBezTo>
                  <a:pt x="57" y="143"/>
                  <a:pt x="61" y="143"/>
                  <a:pt x="64" y="144"/>
                </a:cubicBezTo>
                <a:cubicBezTo>
                  <a:pt x="64" y="144"/>
                  <a:pt x="64" y="144"/>
                  <a:pt x="64" y="144"/>
                </a:cubicBezTo>
                <a:cubicBezTo>
                  <a:pt x="65" y="144"/>
                  <a:pt x="66" y="143"/>
                  <a:pt x="66" y="142"/>
                </a:cubicBezTo>
                <a:cubicBezTo>
                  <a:pt x="68" y="133"/>
                  <a:pt x="68" y="133"/>
                  <a:pt x="68" y="133"/>
                </a:cubicBezTo>
                <a:cubicBezTo>
                  <a:pt x="70" y="134"/>
                  <a:pt x="72" y="134"/>
                  <a:pt x="73" y="134"/>
                </a:cubicBezTo>
                <a:cubicBezTo>
                  <a:pt x="75" y="134"/>
                  <a:pt x="76" y="134"/>
                  <a:pt x="78" y="133"/>
                </a:cubicBezTo>
                <a:cubicBezTo>
                  <a:pt x="80" y="142"/>
                  <a:pt x="80" y="142"/>
                  <a:pt x="80" y="142"/>
                </a:cubicBezTo>
                <a:cubicBezTo>
                  <a:pt x="80" y="143"/>
                  <a:pt x="81" y="144"/>
                  <a:pt x="82" y="144"/>
                </a:cubicBezTo>
                <a:cubicBezTo>
                  <a:pt x="82" y="144"/>
                  <a:pt x="82" y="144"/>
                  <a:pt x="82" y="144"/>
                </a:cubicBezTo>
                <a:cubicBezTo>
                  <a:pt x="86" y="143"/>
                  <a:pt x="89" y="143"/>
                  <a:pt x="92" y="142"/>
                </a:cubicBezTo>
                <a:cubicBezTo>
                  <a:pt x="93" y="142"/>
                  <a:pt x="94" y="141"/>
                  <a:pt x="94" y="139"/>
                </a:cubicBezTo>
                <a:cubicBezTo>
                  <a:pt x="92" y="131"/>
                  <a:pt x="92" y="131"/>
                  <a:pt x="92" y="131"/>
                </a:cubicBezTo>
                <a:cubicBezTo>
                  <a:pt x="95" y="130"/>
                  <a:pt x="98" y="129"/>
                  <a:pt x="101" y="127"/>
                </a:cubicBezTo>
                <a:cubicBezTo>
                  <a:pt x="106" y="134"/>
                  <a:pt x="106" y="134"/>
                  <a:pt x="106" y="134"/>
                </a:cubicBezTo>
                <a:cubicBezTo>
                  <a:pt x="107" y="135"/>
                  <a:pt x="107" y="135"/>
                  <a:pt x="108" y="135"/>
                </a:cubicBezTo>
                <a:cubicBezTo>
                  <a:pt x="109" y="135"/>
                  <a:pt x="109" y="135"/>
                  <a:pt x="109" y="135"/>
                </a:cubicBezTo>
                <a:cubicBezTo>
                  <a:pt x="112" y="133"/>
                  <a:pt x="115" y="131"/>
                  <a:pt x="118" y="130"/>
                </a:cubicBezTo>
                <a:cubicBezTo>
                  <a:pt x="118" y="129"/>
                  <a:pt x="119" y="128"/>
                  <a:pt x="118" y="127"/>
                </a:cubicBezTo>
                <a:cubicBezTo>
                  <a:pt x="113" y="119"/>
                  <a:pt x="113" y="119"/>
                  <a:pt x="113" y="119"/>
                </a:cubicBezTo>
                <a:cubicBezTo>
                  <a:pt x="116" y="117"/>
                  <a:pt x="118" y="115"/>
                  <a:pt x="120" y="112"/>
                </a:cubicBezTo>
                <a:cubicBezTo>
                  <a:pt x="128" y="117"/>
                  <a:pt x="128" y="117"/>
                  <a:pt x="128" y="117"/>
                </a:cubicBezTo>
                <a:cubicBezTo>
                  <a:pt x="128" y="117"/>
                  <a:pt x="129" y="117"/>
                  <a:pt x="129" y="117"/>
                </a:cubicBezTo>
                <a:cubicBezTo>
                  <a:pt x="130" y="117"/>
                  <a:pt x="130" y="117"/>
                  <a:pt x="131" y="116"/>
                </a:cubicBezTo>
                <a:cubicBezTo>
                  <a:pt x="133" y="114"/>
                  <a:pt x="135" y="111"/>
                  <a:pt x="136" y="108"/>
                </a:cubicBezTo>
                <a:cubicBezTo>
                  <a:pt x="137" y="107"/>
                  <a:pt x="137" y="106"/>
                  <a:pt x="136" y="105"/>
                </a:cubicBezTo>
                <a:cubicBezTo>
                  <a:pt x="128" y="100"/>
                  <a:pt x="128" y="100"/>
                  <a:pt x="128" y="100"/>
                </a:cubicBezTo>
                <a:cubicBezTo>
                  <a:pt x="130" y="97"/>
                  <a:pt x="131" y="95"/>
                  <a:pt x="132" y="92"/>
                </a:cubicBezTo>
                <a:cubicBezTo>
                  <a:pt x="132" y="92"/>
                  <a:pt x="132" y="91"/>
                  <a:pt x="132" y="91"/>
                </a:cubicBezTo>
                <a:cubicBezTo>
                  <a:pt x="141" y="92"/>
                  <a:pt x="141" y="92"/>
                  <a:pt x="141" y="92"/>
                </a:cubicBezTo>
                <a:cubicBezTo>
                  <a:pt x="141" y="92"/>
                  <a:pt x="141" y="92"/>
                  <a:pt x="141" y="92"/>
                </a:cubicBezTo>
                <a:cubicBezTo>
                  <a:pt x="142" y="92"/>
                  <a:pt x="143" y="92"/>
                  <a:pt x="144" y="91"/>
                </a:cubicBezTo>
                <a:cubicBezTo>
                  <a:pt x="144" y="88"/>
                  <a:pt x="145" y="84"/>
                  <a:pt x="145" y="81"/>
                </a:cubicBezTo>
                <a:cubicBezTo>
                  <a:pt x="146" y="80"/>
                  <a:pt x="145" y="79"/>
                  <a:pt x="144" y="79"/>
                </a:cubicBezTo>
                <a:close/>
              </a:path>
            </a:pathLst>
          </a:custGeom>
          <a:blipFill>
            <a:blip r:embed="rId3" cstate="print">
              <a:extLst>
                <a:ext uri="{28A0092B-C50C-407E-A947-70E740481C1C}">
                  <a14:useLocalDpi xmlns:a14="http://schemas.microsoft.com/office/drawing/2010/main"/>
                </a:ext>
              </a:extLst>
            </a:blip>
            <a:stretch>
              <a:fillRect t="2000" b="3000"/>
            </a:stretch>
          </a:blipFill>
          <a:ln w="19050" cap="rnd">
            <a:solidFill>
              <a:schemeClr val="bg1">
                <a:lumMod val="50000"/>
              </a:schemeClr>
            </a:solidFill>
            <a:round/>
            <a:headEnd/>
            <a:tailEnd/>
          </a:ln>
        </p:spPr>
        <p:txBody>
          <a:bodyPr vert="horz" wrap="square" lIns="68580" tIns="34290" rIns="68580" bIns="34290" numCol="1" anchor="t" anchorCtr="0" compatLnSpc="1">
            <a:prstTxWarp prst="textNoShape">
              <a:avLst/>
            </a:prstTxWarp>
          </a:bodyPr>
          <a:lstStyle/>
          <a:p>
            <a:endParaRPr lang="en-US" sz="1350" dirty="0"/>
          </a:p>
        </p:txBody>
      </p:sp>
      <p:pic>
        <p:nvPicPr>
          <p:cNvPr id="17" name="Picture 2" descr="C:\Users\japbio\Pictures\logo.png">
            <a:extLst>
              <a:ext uri="{FF2B5EF4-FFF2-40B4-BE49-F238E27FC236}">
                <a16:creationId xmlns:a16="http://schemas.microsoft.com/office/drawing/2014/main" id="{1D9A7780-782A-462F-95F1-DE35DF208C6B}"/>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117233" y="2048780"/>
            <a:ext cx="1408743" cy="14165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japbio\Pictures\From-Gaps-to-Caps_cover-e1487775150677.jpg">
            <a:extLst>
              <a:ext uri="{FF2B5EF4-FFF2-40B4-BE49-F238E27FC236}">
                <a16:creationId xmlns:a16="http://schemas.microsoft.com/office/drawing/2014/main" id="{1BC0C76B-C131-4CCD-A98A-A88E58EBE7DA}"/>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2946349" y="4232282"/>
            <a:ext cx="999565" cy="653562"/>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54">
            <a:extLst>
              <a:ext uri="{FF2B5EF4-FFF2-40B4-BE49-F238E27FC236}">
                <a16:creationId xmlns:a16="http://schemas.microsoft.com/office/drawing/2014/main" id="{812FEE73-DF82-4593-A9D5-F05377495031}"/>
              </a:ext>
            </a:extLst>
          </p:cNvPr>
          <p:cNvGrpSpPr/>
          <p:nvPr/>
        </p:nvGrpSpPr>
        <p:grpSpPr>
          <a:xfrm>
            <a:off x="4024752" y="1895072"/>
            <a:ext cx="1468578" cy="1454338"/>
            <a:chOff x="3170172" y="418973"/>
            <a:chExt cx="2668031" cy="2668031"/>
          </a:xfrm>
        </p:grpSpPr>
        <p:sp>
          <p:nvSpPr>
            <p:cNvPr id="20" name="Oval 55">
              <a:extLst>
                <a:ext uri="{FF2B5EF4-FFF2-40B4-BE49-F238E27FC236}">
                  <a16:creationId xmlns:a16="http://schemas.microsoft.com/office/drawing/2014/main" id="{DB076EBA-F669-458C-B73C-30B50E0D55F1}"/>
                </a:ext>
              </a:extLst>
            </p:cNvPr>
            <p:cNvSpPr/>
            <p:nvPr/>
          </p:nvSpPr>
          <p:spPr>
            <a:xfrm>
              <a:off x="3170172" y="418973"/>
              <a:ext cx="2668031" cy="2668031"/>
            </a:xfrm>
            <a:prstGeom prst="ellipse">
              <a:avLst/>
            </a:prstGeom>
            <a:solidFill>
              <a:schemeClr val="bg1">
                <a:lumMod val="50000"/>
                <a:alpha val="12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latin typeface="Arial" panose="020B0604020202020204" pitchFamily="34" charset="0"/>
                <a:cs typeface="Arial" panose="020B0604020202020204" pitchFamily="34" charset="0"/>
              </a:endParaRPr>
            </a:p>
          </p:txBody>
        </p:sp>
        <p:grpSp>
          <p:nvGrpSpPr>
            <p:cNvPr id="21" name="Group 56">
              <a:extLst>
                <a:ext uri="{FF2B5EF4-FFF2-40B4-BE49-F238E27FC236}">
                  <a16:creationId xmlns:a16="http://schemas.microsoft.com/office/drawing/2014/main" id="{E37B8493-A9D5-4B22-A962-C797693DDA9A}"/>
                </a:ext>
              </a:extLst>
            </p:cNvPr>
            <p:cNvGrpSpPr/>
            <p:nvPr/>
          </p:nvGrpSpPr>
          <p:grpSpPr>
            <a:xfrm>
              <a:off x="3524032" y="463399"/>
              <a:ext cx="1927324" cy="2588409"/>
              <a:chOff x="3539903" y="864556"/>
              <a:chExt cx="2093976" cy="2812226"/>
            </a:xfrm>
          </p:grpSpPr>
          <p:sp>
            <p:nvSpPr>
              <p:cNvPr id="22" name="Arc 57">
                <a:extLst>
                  <a:ext uri="{FF2B5EF4-FFF2-40B4-BE49-F238E27FC236}">
                    <a16:creationId xmlns:a16="http://schemas.microsoft.com/office/drawing/2014/main" id="{9EA85471-2CD4-4E5B-8D6B-0D4ECDD2827E}"/>
                  </a:ext>
                </a:extLst>
              </p:cNvPr>
              <p:cNvSpPr/>
              <p:nvPr/>
            </p:nvSpPr>
            <p:spPr>
              <a:xfrm rot="7200000">
                <a:off x="3578894" y="1251915"/>
                <a:ext cx="2041163" cy="2041163"/>
              </a:xfrm>
              <a:prstGeom prst="arc">
                <a:avLst>
                  <a:gd name="adj1" fmla="val 8709740"/>
                  <a:gd name="adj2" fmla="val 20385626"/>
                </a:avLst>
              </a:prstGeom>
              <a:ln w="307975">
                <a:gradFill flip="none" rotWithShape="1">
                  <a:gsLst>
                    <a:gs pos="50000">
                      <a:schemeClr val="accent4"/>
                    </a:gs>
                    <a:gs pos="100000">
                      <a:schemeClr val="accent4">
                        <a:lumMod val="50000"/>
                      </a:schemeClr>
                    </a:gs>
                  </a:gsLst>
                  <a:lin ang="4200000" scaled="0"/>
                  <a:tileRect/>
                </a:gradFill>
                <a:tailEnd type="none" w="med" len="sm"/>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endParaRPr lang="en-US" sz="3200" dirty="0">
                  <a:latin typeface="Arial" panose="020B0604020202020204" pitchFamily="34" charset="0"/>
                  <a:cs typeface="Arial" panose="020B0604020202020204" pitchFamily="34" charset="0"/>
                </a:endParaRPr>
              </a:p>
            </p:txBody>
          </p:sp>
          <p:sp>
            <p:nvSpPr>
              <p:cNvPr id="23" name="Arc 58">
                <a:extLst>
                  <a:ext uri="{FF2B5EF4-FFF2-40B4-BE49-F238E27FC236}">
                    <a16:creationId xmlns:a16="http://schemas.microsoft.com/office/drawing/2014/main" id="{E50DED02-C8F0-4FF7-A165-2A8FB621D6BF}"/>
                  </a:ext>
                </a:extLst>
              </p:cNvPr>
              <p:cNvSpPr/>
              <p:nvPr/>
            </p:nvSpPr>
            <p:spPr>
              <a:xfrm>
                <a:off x="3578894" y="1251915"/>
                <a:ext cx="2041163" cy="2041163"/>
              </a:xfrm>
              <a:prstGeom prst="arc">
                <a:avLst>
                  <a:gd name="adj1" fmla="val 5589548"/>
                  <a:gd name="adj2" fmla="val 15840859"/>
                </a:avLst>
              </a:prstGeom>
              <a:ln w="307975">
                <a:gradFill flip="none" rotWithShape="1">
                  <a:gsLst>
                    <a:gs pos="74000">
                      <a:srgbClr val="5978A1"/>
                    </a:gs>
                    <a:gs pos="100000">
                      <a:schemeClr val="accent1">
                        <a:lumMod val="75000"/>
                      </a:schemeClr>
                    </a:gs>
                  </a:gsLst>
                  <a:lin ang="1200000" scaled="0"/>
                  <a:tileRect/>
                </a:gradFill>
                <a:tailEnd type="none" w="med" len="sm"/>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endParaRPr lang="en-US" sz="3200" dirty="0">
                  <a:latin typeface="Arial" panose="020B0604020202020204" pitchFamily="34" charset="0"/>
                  <a:cs typeface="Arial" panose="020B0604020202020204" pitchFamily="34" charset="0"/>
                </a:endParaRPr>
              </a:p>
            </p:txBody>
          </p:sp>
          <p:sp>
            <p:nvSpPr>
              <p:cNvPr id="24" name="Isosceles Triangle 59">
                <a:extLst>
                  <a:ext uri="{FF2B5EF4-FFF2-40B4-BE49-F238E27FC236}">
                    <a16:creationId xmlns:a16="http://schemas.microsoft.com/office/drawing/2014/main" id="{254CF3B4-DA46-435C-8DA1-4C179F84A78E}"/>
                  </a:ext>
                </a:extLst>
              </p:cNvPr>
              <p:cNvSpPr/>
              <p:nvPr/>
            </p:nvSpPr>
            <p:spPr>
              <a:xfrm rot="5400000">
                <a:off x="4320697" y="993652"/>
                <a:ext cx="754227" cy="496035"/>
              </a:xfrm>
              <a:prstGeom prst="triangle">
                <a:avLst/>
              </a:prstGeom>
              <a:solidFill>
                <a:srgbClr val="5978A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latin typeface="Arial" panose="020B0604020202020204" pitchFamily="34" charset="0"/>
                  <a:cs typeface="Arial" panose="020B0604020202020204" pitchFamily="34" charset="0"/>
                </a:endParaRPr>
              </a:p>
            </p:txBody>
          </p:sp>
          <p:sp>
            <p:nvSpPr>
              <p:cNvPr id="25" name="Isosceles Triangle 60">
                <a:extLst>
                  <a:ext uri="{FF2B5EF4-FFF2-40B4-BE49-F238E27FC236}">
                    <a16:creationId xmlns:a16="http://schemas.microsoft.com/office/drawing/2014/main" id="{803A3FD4-AFE5-4B56-B866-CBF00031DBB3}"/>
                  </a:ext>
                </a:extLst>
              </p:cNvPr>
              <p:cNvSpPr/>
              <p:nvPr/>
            </p:nvSpPr>
            <p:spPr>
              <a:xfrm rot="16200000">
                <a:off x="3979145" y="3051651"/>
                <a:ext cx="754227" cy="496035"/>
              </a:xfrm>
              <a:prstGeom prs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1219170" rtl="0" eaLnBrk="1" latinLnBrk="0" hangingPunct="1">
                  <a:defRPr sz="2400" kern="1200">
                    <a:solidFill>
                      <a:schemeClr val="lt1"/>
                    </a:solidFill>
                    <a:latin typeface="+mn-lt"/>
                    <a:ea typeface="+mn-ea"/>
                    <a:cs typeface="+mn-cs"/>
                  </a:defRPr>
                </a:lvl1pPr>
                <a:lvl2pPr marL="609585" algn="l" defTabSz="1219170" rtl="0" eaLnBrk="1" latinLnBrk="0" hangingPunct="1">
                  <a:defRPr sz="2400" kern="1200">
                    <a:solidFill>
                      <a:schemeClr val="lt1"/>
                    </a:solidFill>
                    <a:latin typeface="+mn-lt"/>
                    <a:ea typeface="+mn-ea"/>
                    <a:cs typeface="+mn-cs"/>
                  </a:defRPr>
                </a:lvl2pPr>
                <a:lvl3pPr marL="1219170" algn="l" defTabSz="1219170" rtl="0" eaLnBrk="1" latinLnBrk="0" hangingPunct="1">
                  <a:defRPr sz="2400" kern="1200">
                    <a:solidFill>
                      <a:schemeClr val="lt1"/>
                    </a:solidFill>
                    <a:latin typeface="+mn-lt"/>
                    <a:ea typeface="+mn-ea"/>
                    <a:cs typeface="+mn-cs"/>
                  </a:defRPr>
                </a:lvl3pPr>
                <a:lvl4pPr marL="1828754" algn="l" defTabSz="1219170" rtl="0" eaLnBrk="1" latinLnBrk="0" hangingPunct="1">
                  <a:defRPr sz="2400" kern="1200">
                    <a:solidFill>
                      <a:schemeClr val="lt1"/>
                    </a:solidFill>
                    <a:latin typeface="+mn-lt"/>
                    <a:ea typeface="+mn-ea"/>
                    <a:cs typeface="+mn-cs"/>
                  </a:defRPr>
                </a:lvl4pPr>
                <a:lvl5pPr marL="2438339" algn="l" defTabSz="1219170" rtl="0" eaLnBrk="1" latinLnBrk="0" hangingPunct="1">
                  <a:defRPr sz="2400" kern="1200">
                    <a:solidFill>
                      <a:schemeClr val="lt1"/>
                    </a:solidFill>
                    <a:latin typeface="+mn-lt"/>
                    <a:ea typeface="+mn-ea"/>
                    <a:cs typeface="+mn-cs"/>
                  </a:defRPr>
                </a:lvl5pPr>
                <a:lvl6pPr marL="3047924" algn="l" defTabSz="1219170" rtl="0" eaLnBrk="1" latinLnBrk="0" hangingPunct="1">
                  <a:defRPr sz="2400" kern="1200">
                    <a:solidFill>
                      <a:schemeClr val="lt1"/>
                    </a:solidFill>
                    <a:latin typeface="+mn-lt"/>
                    <a:ea typeface="+mn-ea"/>
                    <a:cs typeface="+mn-cs"/>
                  </a:defRPr>
                </a:lvl6pPr>
                <a:lvl7pPr marL="3657509" algn="l" defTabSz="1219170" rtl="0" eaLnBrk="1" latinLnBrk="0" hangingPunct="1">
                  <a:defRPr sz="2400" kern="1200">
                    <a:solidFill>
                      <a:schemeClr val="lt1"/>
                    </a:solidFill>
                    <a:latin typeface="+mn-lt"/>
                    <a:ea typeface="+mn-ea"/>
                    <a:cs typeface="+mn-cs"/>
                  </a:defRPr>
                </a:lvl7pPr>
                <a:lvl8pPr marL="4267093" algn="l" defTabSz="1219170" rtl="0" eaLnBrk="1" latinLnBrk="0" hangingPunct="1">
                  <a:defRPr sz="2400" kern="1200">
                    <a:solidFill>
                      <a:schemeClr val="lt1"/>
                    </a:solidFill>
                    <a:latin typeface="+mn-lt"/>
                    <a:ea typeface="+mn-ea"/>
                    <a:cs typeface="+mn-cs"/>
                  </a:defRPr>
                </a:lvl8pPr>
                <a:lvl9pPr marL="4876678" algn="l" defTabSz="1219170" rtl="0" eaLnBrk="1" latinLnBrk="0" hangingPunct="1">
                  <a:defRPr sz="2400" kern="1200">
                    <a:solidFill>
                      <a:schemeClr val="lt1"/>
                    </a:solidFill>
                    <a:latin typeface="+mn-lt"/>
                    <a:ea typeface="+mn-ea"/>
                    <a:cs typeface="+mn-cs"/>
                  </a:defRPr>
                </a:lvl9pPr>
              </a:lstStyle>
              <a:p>
                <a:pPr algn="ctr"/>
                <a:endParaRPr lang="en-US" sz="3200" dirty="0">
                  <a:latin typeface="Arial" panose="020B0604020202020204" pitchFamily="34" charset="0"/>
                  <a:cs typeface="Arial" panose="020B0604020202020204" pitchFamily="34" charset="0"/>
                </a:endParaRPr>
              </a:p>
            </p:txBody>
          </p:sp>
          <p:sp>
            <p:nvSpPr>
              <p:cNvPr id="26" name="TextBox 64">
                <a:extLst>
                  <a:ext uri="{FF2B5EF4-FFF2-40B4-BE49-F238E27FC236}">
                    <a16:creationId xmlns:a16="http://schemas.microsoft.com/office/drawing/2014/main" id="{3D3B94E1-416D-4025-9506-2D9E2F6DF6C3}"/>
                  </a:ext>
                </a:extLst>
              </p:cNvPr>
              <p:cNvSpPr txBox="1"/>
              <p:nvPr/>
            </p:nvSpPr>
            <p:spPr>
              <a:xfrm rot="5400000">
                <a:off x="3539902" y="1207952"/>
                <a:ext cx="2093977" cy="2093976"/>
              </a:xfrm>
              <a:prstGeom prst="rect">
                <a:avLst/>
              </a:prstGeom>
              <a:noFill/>
            </p:spPr>
            <p:txBody>
              <a:bodyPr spcFirstLastPara="1" wrap="none" numCol="1" rtlCol="0">
                <a:prstTxWarp prst="textArchDown">
                  <a:avLst/>
                </a:prstTxWarp>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1100" dirty="0">
                    <a:solidFill>
                      <a:schemeClr val="bg1"/>
                    </a:solidFill>
                    <a:latin typeface="Arial" panose="020B0604020202020204" pitchFamily="34" charset="0"/>
                    <a:cs typeface="Arial" panose="020B0604020202020204" pitchFamily="34" charset="0"/>
                  </a:rPr>
                  <a:t>Climate specialists  </a:t>
                </a:r>
              </a:p>
            </p:txBody>
          </p:sp>
          <p:sp>
            <p:nvSpPr>
              <p:cNvPr id="27" name="TextBox 65">
                <a:extLst>
                  <a:ext uri="{FF2B5EF4-FFF2-40B4-BE49-F238E27FC236}">
                    <a16:creationId xmlns:a16="http://schemas.microsoft.com/office/drawing/2014/main" id="{4B01719B-5139-4213-B017-7003A261B37B}"/>
                  </a:ext>
                </a:extLst>
              </p:cNvPr>
              <p:cNvSpPr txBox="1"/>
              <p:nvPr/>
            </p:nvSpPr>
            <p:spPr>
              <a:xfrm rot="5400000">
                <a:off x="3607860" y="1263040"/>
                <a:ext cx="1992857" cy="1992855"/>
              </a:xfrm>
              <a:prstGeom prst="rect">
                <a:avLst/>
              </a:prstGeom>
              <a:noFill/>
            </p:spPr>
            <p:txBody>
              <a:bodyPr spcFirstLastPara="1" wrap="none" numCol="1" rtlCol="0">
                <a:prstTxWarp prst="textArchUp">
                  <a:avLst/>
                </a:prstTxWarp>
                <a:spAutoFit/>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sv-SE" sz="1050" dirty="0">
                    <a:solidFill>
                      <a:schemeClr val="bg1"/>
                    </a:solidFill>
                    <a:latin typeface="Arial" panose="020B0604020202020204" pitchFamily="34" charset="0"/>
                    <a:cs typeface="Arial" panose="020B0604020202020204" pitchFamily="34" charset="0"/>
                  </a:rPr>
                  <a:t>Civil protection experts</a:t>
                </a:r>
                <a:endParaRPr lang="en-US" sz="1050" dirty="0">
                  <a:solidFill>
                    <a:schemeClr val="bg1"/>
                  </a:solidFill>
                  <a:latin typeface="Arial" panose="020B0604020202020204" pitchFamily="34" charset="0"/>
                  <a:cs typeface="Arial" panose="020B0604020202020204" pitchFamily="34" charset="0"/>
                </a:endParaRPr>
              </a:p>
            </p:txBody>
          </p:sp>
        </p:grpSp>
      </p:grpSp>
      <p:pic>
        <p:nvPicPr>
          <p:cNvPr id="28" name="Picture 4" descr="Image result for Sendai Framework">
            <a:extLst>
              <a:ext uri="{FF2B5EF4-FFF2-40B4-BE49-F238E27FC236}">
                <a16:creationId xmlns:a16="http://schemas.microsoft.com/office/drawing/2014/main" id="{E93E4973-2211-46DA-AAF3-849BECEFAAFC}"/>
              </a:ext>
            </a:extLst>
          </p:cNvPr>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5238577" y="4705455"/>
            <a:ext cx="1690766" cy="453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20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00">
            <a:extLst>
              <a:ext uri="{FF2B5EF4-FFF2-40B4-BE49-F238E27FC236}">
                <a16:creationId xmlns:a16="http://schemas.microsoft.com/office/drawing/2014/main" id="{AE688E5A-C62D-4FD6-B67A-493B5B85DB95}"/>
              </a:ext>
            </a:extLst>
          </p:cNvPr>
          <p:cNvSpPr>
            <a:spLocks/>
          </p:cNvSpPr>
          <p:nvPr/>
        </p:nvSpPr>
        <p:spPr bwMode="auto">
          <a:xfrm>
            <a:off x="1542225" y="1978809"/>
            <a:ext cx="4119622" cy="3338418"/>
          </a:xfrm>
          <a:custGeom>
            <a:avLst/>
            <a:gdLst>
              <a:gd name="T0" fmla="*/ 5446 w 13793"/>
              <a:gd name="T1" fmla="*/ 1 h 11178"/>
              <a:gd name="T2" fmla="*/ 4600 w 13793"/>
              <a:gd name="T3" fmla="*/ 86 h 11178"/>
              <a:gd name="T4" fmla="*/ 3797 w 13793"/>
              <a:gd name="T5" fmla="*/ 293 h 11178"/>
              <a:gd name="T6" fmla="*/ 3045 w 13793"/>
              <a:gd name="T7" fmla="*/ 610 h 11178"/>
              <a:gd name="T8" fmla="*/ 2354 w 13793"/>
              <a:gd name="T9" fmla="*/ 1030 h 11178"/>
              <a:gd name="T10" fmla="*/ 1733 w 13793"/>
              <a:gd name="T11" fmla="*/ 1542 h 11178"/>
              <a:gd name="T12" fmla="*/ 1193 w 13793"/>
              <a:gd name="T13" fmla="*/ 2137 h 11178"/>
              <a:gd name="T14" fmla="*/ 740 w 13793"/>
              <a:gd name="T15" fmla="*/ 2807 h 11178"/>
              <a:gd name="T16" fmla="*/ 388 w 13793"/>
              <a:gd name="T17" fmla="*/ 3539 h 11178"/>
              <a:gd name="T18" fmla="*/ 143 w 13793"/>
              <a:gd name="T19" fmla="*/ 4327 h 11178"/>
              <a:gd name="T20" fmla="*/ 17 w 13793"/>
              <a:gd name="T21" fmla="*/ 5159 h 11178"/>
              <a:gd name="T22" fmla="*/ 1 w 13793"/>
              <a:gd name="T23" fmla="*/ 5734 h 11178"/>
              <a:gd name="T24" fmla="*/ 87 w 13793"/>
              <a:gd name="T25" fmla="*/ 6578 h 11178"/>
              <a:gd name="T26" fmla="*/ 294 w 13793"/>
              <a:gd name="T27" fmla="*/ 7382 h 11178"/>
              <a:gd name="T28" fmla="*/ 612 w 13793"/>
              <a:gd name="T29" fmla="*/ 8134 h 11178"/>
              <a:gd name="T30" fmla="*/ 1032 w 13793"/>
              <a:gd name="T31" fmla="*/ 8825 h 11178"/>
              <a:gd name="T32" fmla="*/ 1544 w 13793"/>
              <a:gd name="T33" fmla="*/ 9446 h 11178"/>
              <a:gd name="T34" fmla="*/ 2139 w 13793"/>
              <a:gd name="T35" fmla="*/ 9987 h 11178"/>
              <a:gd name="T36" fmla="*/ 2807 w 13793"/>
              <a:gd name="T37" fmla="*/ 10439 h 11178"/>
              <a:gd name="T38" fmla="*/ 3541 w 13793"/>
              <a:gd name="T39" fmla="*/ 10792 h 11178"/>
              <a:gd name="T40" fmla="*/ 4327 w 13793"/>
              <a:gd name="T41" fmla="*/ 11036 h 11178"/>
              <a:gd name="T42" fmla="*/ 5160 w 13793"/>
              <a:gd name="T43" fmla="*/ 11163 h 11178"/>
              <a:gd name="T44" fmla="*/ 5464 w 13793"/>
              <a:gd name="T45" fmla="*/ 11177 h 11178"/>
              <a:gd name="T46" fmla="*/ 4729 w 13793"/>
              <a:gd name="T47" fmla="*/ 11103 h 11178"/>
              <a:gd name="T48" fmla="*/ 4030 w 13793"/>
              <a:gd name="T49" fmla="*/ 10924 h 11178"/>
              <a:gd name="T50" fmla="*/ 3376 w 13793"/>
              <a:gd name="T51" fmla="*/ 10647 h 11178"/>
              <a:gd name="T52" fmla="*/ 2775 w 13793"/>
              <a:gd name="T53" fmla="*/ 10282 h 11178"/>
              <a:gd name="T54" fmla="*/ 2235 w 13793"/>
              <a:gd name="T55" fmla="*/ 9836 h 11178"/>
              <a:gd name="T56" fmla="*/ 1764 w 13793"/>
              <a:gd name="T57" fmla="*/ 9319 h 11178"/>
              <a:gd name="T58" fmla="*/ 1371 w 13793"/>
              <a:gd name="T59" fmla="*/ 8736 h 11178"/>
              <a:gd name="T60" fmla="*/ 1064 w 13793"/>
              <a:gd name="T61" fmla="*/ 8099 h 11178"/>
              <a:gd name="T62" fmla="*/ 851 w 13793"/>
              <a:gd name="T63" fmla="*/ 7414 h 11178"/>
              <a:gd name="T64" fmla="*/ 740 w 13793"/>
              <a:gd name="T65" fmla="*/ 6690 h 11178"/>
              <a:gd name="T66" fmla="*/ 728 w 13793"/>
              <a:gd name="T67" fmla="*/ 6190 h 11178"/>
              <a:gd name="T68" fmla="*/ 803 w 13793"/>
              <a:gd name="T69" fmla="*/ 5454 h 11178"/>
              <a:gd name="T70" fmla="*/ 982 w 13793"/>
              <a:gd name="T71" fmla="*/ 4755 h 11178"/>
              <a:gd name="T72" fmla="*/ 1259 w 13793"/>
              <a:gd name="T73" fmla="*/ 4102 h 11178"/>
              <a:gd name="T74" fmla="*/ 1624 w 13793"/>
              <a:gd name="T75" fmla="*/ 3500 h 11178"/>
              <a:gd name="T76" fmla="*/ 2070 w 13793"/>
              <a:gd name="T77" fmla="*/ 2960 h 11178"/>
              <a:gd name="T78" fmla="*/ 2587 w 13793"/>
              <a:gd name="T79" fmla="*/ 2489 h 11178"/>
              <a:gd name="T80" fmla="*/ 3169 w 13793"/>
              <a:gd name="T81" fmla="*/ 2096 h 11178"/>
              <a:gd name="T82" fmla="*/ 3806 w 13793"/>
              <a:gd name="T83" fmla="*/ 1790 h 11178"/>
              <a:gd name="T84" fmla="*/ 4491 w 13793"/>
              <a:gd name="T85" fmla="*/ 1577 h 11178"/>
              <a:gd name="T86" fmla="*/ 5216 w 13793"/>
              <a:gd name="T87" fmla="*/ 1467 h 11178"/>
              <a:gd name="T88" fmla="*/ 12332 w 13793"/>
              <a:gd name="T89" fmla="*/ 1453 h 11178"/>
              <a:gd name="T90" fmla="*/ 12696 w 13793"/>
              <a:gd name="T91" fmla="*/ 1407 h 11178"/>
              <a:gd name="T92" fmla="*/ 13088 w 13793"/>
              <a:gd name="T93" fmla="*/ 1243 h 11178"/>
              <a:gd name="T94" fmla="*/ 13412 w 13793"/>
              <a:gd name="T95" fmla="*/ 977 h 11178"/>
              <a:gd name="T96" fmla="*/ 13648 w 13793"/>
              <a:gd name="T97" fmla="*/ 630 h 11178"/>
              <a:gd name="T98" fmla="*/ 13775 w 13793"/>
              <a:gd name="T99" fmla="*/ 221 h 11178"/>
              <a:gd name="T100" fmla="*/ 12332 w 13793"/>
              <a:gd name="T101" fmla="*/ 0 h 1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793" h="11178">
                <a:moveTo>
                  <a:pt x="12332" y="0"/>
                </a:moveTo>
                <a:lnTo>
                  <a:pt x="5590" y="0"/>
                </a:lnTo>
                <a:lnTo>
                  <a:pt x="5446" y="1"/>
                </a:lnTo>
                <a:lnTo>
                  <a:pt x="5160" y="15"/>
                </a:lnTo>
                <a:lnTo>
                  <a:pt x="4878" y="44"/>
                </a:lnTo>
                <a:lnTo>
                  <a:pt x="4600" y="86"/>
                </a:lnTo>
                <a:lnTo>
                  <a:pt x="4327" y="142"/>
                </a:lnTo>
                <a:lnTo>
                  <a:pt x="4059" y="210"/>
                </a:lnTo>
                <a:lnTo>
                  <a:pt x="3797" y="293"/>
                </a:lnTo>
                <a:lnTo>
                  <a:pt x="3541" y="387"/>
                </a:lnTo>
                <a:lnTo>
                  <a:pt x="3289" y="492"/>
                </a:lnTo>
                <a:lnTo>
                  <a:pt x="3045" y="610"/>
                </a:lnTo>
                <a:lnTo>
                  <a:pt x="2807" y="740"/>
                </a:lnTo>
                <a:lnTo>
                  <a:pt x="2577" y="880"/>
                </a:lnTo>
                <a:lnTo>
                  <a:pt x="2354" y="1030"/>
                </a:lnTo>
                <a:lnTo>
                  <a:pt x="2139" y="1191"/>
                </a:lnTo>
                <a:lnTo>
                  <a:pt x="1932" y="1362"/>
                </a:lnTo>
                <a:lnTo>
                  <a:pt x="1733" y="1542"/>
                </a:lnTo>
                <a:lnTo>
                  <a:pt x="1544" y="1732"/>
                </a:lnTo>
                <a:lnTo>
                  <a:pt x="1363" y="1931"/>
                </a:lnTo>
                <a:lnTo>
                  <a:pt x="1193" y="2137"/>
                </a:lnTo>
                <a:lnTo>
                  <a:pt x="1032" y="2353"/>
                </a:lnTo>
                <a:lnTo>
                  <a:pt x="881" y="2576"/>
                </a:lnTo>
                <a:lnTo>
                  <a:pt x="740" y="2807"/>
                </a:lnTo>
                <a:lnTo>
                  <a:pt x="612" y="3045"/>
                </a:lnTo>
                <a:lnTo>
                  <a:pt x="494" y="3289"/>
                </a:lnTo>
                <a:lnTo>
                  <a:pt x="388" y="3539"/>
                </a:lnTo>
                <a:lnTo>
                  <a:pt x="294" y="3796"/>
                </a:lnTo>
                <a:lnTo>
                  <a:pt x="212" y="4059"/>
                </a:lnTo>
                <a:lnTo>
                  <a:pt x="143" y="4327"/>
                </a:lnTo>
                <a:lnTo>
                  <a:pt x="87" y="4600"/>
                </a:lnTo>
                <a:lnTo>
                  <a:pt x="45" y="4877"/>
                </a:lnTo>
                <a:lnTo>
                  <a:pt x="17" y="5159"/>
                </a:lnTo>
                <a:lnTo>
                  <a:pt x="1" y="5444"/>
                </a:lnTo>
                <a:lnTo>
                  <a:pt x="0" y="5589"/>
                </a:lnTo>
                <a:lnTo>
                  <a:pt x="1" y="5734"/>
                </a:lnTo>
                <a:lnTo>
                  <a:pt x="17" y="6019"/>
                </a:lnTo>
                <a:lnTo>
                  <a:pt x="45" y="6301"/>
                </a:lnTo>
                <a:lnTo>
                  <a:pt x="87" y="6578"/>
                </a:lnTo>
                <a:lnTo>
                  <a:pt x="143" y="6852"/>
                </a:lnTo>
                <a:lnTo>
                  <a:pt x="212" y="7120"/>
                </a:lnTo>
                <a:lnTo>
                  <a:pt x="294" y="7382"/>
                </a:lnTo>
                <a:lnTo>
                  <a:pt x="388" y="7639"/>
                </a:lnTo>
                <a:lnTo>
                  <a:pt x="494" y="7890"/>
                </a:lnTo>
                <a:lnTo>
                  <a:pt x="612" y="8134"/>
                </a:lnTo>
                <a:lnTo>
                  <a:pt x="740" y="8371"/>
                </a:lnTo>
                <a:lnTo>
                  <a:pt x="881" y="8602"/>
                </a:lnTo>
                <a:lnTo>
                  <a:pt x="1032" y="8825"/>
                </a:lnTo>
                <a:lnTo>
                  <a:pt x="1193" y="9040"/>
                </a:lnTo>
                <a:lnTo>
                  <a:pt x="1363" y="9247"/>
                </a:lnTo>
                <a:lnTo>
                  <a:pt x="1544" y="9446"/>
                </a:lnTo>
                <a:lnTo>
                  <a:pt x="1733" y="9635"/>
                </a:lnTo>
                <a:lnTo>
                  <a:pt x="1932" y="9816"/>
                </a:lnTo>
                <a:lnTo>
                  <a:pt x="2139" y="9987"/>
                </a:lnTo>
                <a:lnTo>
                  <a:pt x="2354" y="10148"/>
                </a:lnTo>
                <a:lnTo>
                  <a:pt x="2577" y="10298"/>
                </a:lnTo>
                <a:lnTo>
                  <a:pt x="2807" y="10439"/>
                </a:lnTo>
                <a:lnTo>
                  <a:pt x="3045" y="10567"/>
                </a:lnTo>
                <a:lnTo>
                  <a:pt x="3289" y="10685"/>
                </a:lnTo>
                <a:lnTo>
                  <a:pt x="3541" y="10792"/>
                </a:lnTo>
                <a:lnTo>
                  <a:pt x="3797" y="10886"/>
                </a:lnTo>
                <a:lnTo>
                  <a:pt x="4059" y="10967"/>
                </a:lnTo>
                <a:lnTo>
                  <a:pt x="4327" y="11036"/>
                </a:lnTo>
                <a:lnTo>
                  <a:pt x="4600" y="11092"/>
                </a:lnTo>
                <a:lnTo>
                  <a:pt x="4878" y="11134"/>
                </a:lnTo>
                <a:lnTo>
                  <a:pt x="5160" y="11163"/>
                </a:lnTo>
                <a:lnTo>
                  <a:pt x="5446" y="11177"/>
                </a:lnTo>
                <a:lnTo>
                  <a:pt x="5590" y="11178"/>
                </a:lnTo>
                <a:lnTo>
                  <a:pt x="5464" y="11177"/>
                </a:lnTo>
                <a:lnTo>
                  <a:pt x="5216" y="11164"/>
                </a:lnTo>
                <a:lnTo>
                  <a:pt x="4971" y="11140"/>
                </a:lnTo>
                <a:lnTo>
                  <a:pt x="4729" y="11103"/>
                </a:lnTo>
                <a:lnTo>
                  <a:pt x="4491" y="11054"/>
                </a:lnTo>
                <a:lnTo>
                  <a:pt x="4259" y="10995"/>
                </a:lnTo>
                <a:lnTo>
                  <a:pt x="4030" y="10924"/>
                </a:lnTo>
                <a:lnTo>
                  <a:pt x="3806" y="10841"/>
                </a:lnTo>
                <a:lnTo>
                  <a:pt x="3588" y="10750"/>
                </a:lnTo>
                <a:lnTo>
                  <a:pt x="3376" y="10647"/>
                </a:lnTo>
                <a:lnTo>
                  <a:pt x="3169" y="10535"/>
                </a:lnTo>
                <a:lnTo>
                  <a:pt x="2968" y="10413"/>
                </a:lnTo>
                <a:lnTo>
                  <a:pt x="2775" y="10282"/>
                </a:lnTo>
                <a:lnTo>
                  <a:pt x="2587" y="10142"/>
                </a:lnTo>
                <a:lnTo>
                  <a:pt x="2407" y="9993"/>
                </a:lnTo>
                <a:lnTo>
                  <a:pt x="2235" y="9836"/>
                </a:lnTo>
                <a:lnTo>
                  <a:pt x="2070" y="9671"/>
                </a:lnTo>
                <a:lnTo>
                  <a:pt x="1912" y="9498"/>
                </a:lnTo>
                <a:lnTo>
                  <a:pt x="1764" y="9319"/>
                </a:lnTo>
                <a:lnTo>
                  <a:pt x="1624" y="9131"/>
                </a:lnTo>
                <a:lnTo>
                  <a:pt x="1493" y="8937"/>
                </a:lnTo>
                <a:lnTo>
                  <a:pt x="1371" y="8736"/>
                </a:lnTo>
                <a:lnTo>
                  <a:pt x="1259" y="8530"/>
                </a:lnTo>
                <a:lnTo>
                  <a:pt x="1156" y="8317"/>
                </a:lnTo>
                <a:lnTo>
                  <a:pt x="1064" y="8099"/>
                </a:lnTo>
                <a:lnTo>
                  <a:pt x="982" y="7876"/>
                </a:lnTo>
                <a:lnTo>
                  <a:pt x="911" y="7647"/>
                </a:lnTo>
                <a:lnTo>
                  <a:pt x="851" y="7414"/>
                </a:lnTo>
                <a:lnTo>
                  <a:pt x="803" y="7177"/>
                </a:lnTo>
                <a:lnTo>
                  <a:pt x="766" y="6935"/>
                </a:lnTo>
                <a:lnTo>
                  <a:pt x="740" y="6690"/>
                </a:lnTo>
                <a:lnTo>
                  <a:pt x="728" y="6441"/>
                </a:lnTo>
                <a:lnTo>
                  <a:pt x="727" y="6316"/>
                </a:lnTo>
                <a:lnTo>
                  <a:pt x="728" y="6190"/>
                </a:lnTo>
                <a:lnTo>
                  <a:pt x="740" y="5941"/>
                </a:lnTo>
                <a:lnTo>
                  <a:pt x="766" y="5696"/>
                </a:lnTo>
                <a:lnTo>
                  <a:pt x="803" y="5454"/>
                </a:lnTo>
                <a:lnTo>
                  <a:pt x="851" y="5218"/>
                </a:lnTo>
                <a:lnTo>
                  <a:pt x="911" y="4984"/>
                </a:lnTo>
                <a:lnTo>
                  <a:pt x="982" y="4755"/>
                </a:lnTo>
                <a:lnTo>
                  <a:pt x="1064" y="4532"/>
                </a:lnTo>
                <a:lnTo>
                  <a:pt x="1156" y="4314"/>
                </a:lnTo>
                <a:lnTo>
                  <a:pt x="1259" y="4102"/>
                </a:lnTo>
                <a:lnTo>
                  <a:pt x="1371" y="3895"/>
                </a:lnTo>
                <a:lnTo>
                  <a:pt x="1493" y="3694"/>
                </a:lnTo>
                <a:lnTo>
                  <a:pt x="1624" y="3500"/>
                </a:lnTo>
                <a:lnTo>
                  <a:pt x="1764" y="3312"/>
                </a:lnTo>
                <a:lnTo>
                  <a:pt x="1912" y="3133"/>
                </a:lnTo>
                <a:lnTo>
                  <a:pt x="2070" y="2960"/>
                </a:lnTo>
                <a:lnTo>
                  <a:pt x="2235" y="2795"/>
                </a:lnTo>
                <a:lnTo>
                  <a:pt x="2407" y="2638"/>
                </a:lnTo>
                <a:lnTo>
                  <a:pt x="2587" y="2489"/>
                </a:lnTo>
                <a:lnTo>
                  <a:pt x="2775" y="2349"/>
                </a:lnTo>
                <a:lnTo>
                  <a:pt x="2968" y="2218"/>
                </a:lnTo>
                <a:lnTo>
                  <a:pt x="3169" y="2096"/>
                </a:lnTo>
                <a:lnTo>
                  <a:pt x="3376" y="1984"/>
                </a:lnTo>
                <a:lnTo>
                  <a:pt x="3588" y="1881"/>
                </a:lnTo>
                <a:lnTo>
                  <a:pt x="3806" y="1790"/>
                </a:lnTo>
                <a:lnTo>
                  <a:pt x="4030" y="1707"/>
                </a:lnTo>
                <a:lnTo>
                  <a:pt x="4259" y="1636"/>
                </a:lnTo>
                <a:lnTo>
                  <a:pt x="4491" y="1577"/>
                </a:lnTo>
                <a:lnTo>
                  <a:pt x="4729" y="1528"/>
                </a:lnTo>
                <a:lnTo>
                  <a:pt x="4971" y="1491"/>
                </a:lnTo>
                <a:lnTo>
                  <a:pt x="5216" y="1467"/>
                </a:lnTo>
                <a:lnTo>
                  <a:pt x="5464" y="1454"/>
                </a:lnTo>
                <a:lnTo>
                  <a:pt x="5590" y="1453"/>
                </a:lnTo>
                <a:lnTo>
                  <a:pt x="12332" y="1453"/>
                </a:lnTo>
                <a:lnTo>
                  <a:pt x="12407" y="1451"/>
                </a:lnTo>
                <a:lnTo>
                  <a:pt x="12555" y="1436"/>
                </a:lnTo>
                <a:lnTo>
                  <a:pt x="12696" y="1407"/>
                </a:lnTo>
                <a:lnTo>
                  <a:pt x="12834" y="1365"/>
                </a:lnTo>
                <a:lnTo>
                  <a:pt x="12964" y="1310"/>
                </a:lnTo>
                <a:lnTo>
                  <a:pt x="13088" y="1243"/>
                </a:lnTo>
                <a:lnTo>
                  <a:pt x="13205" y="1164"/>
                </a:lnTo>
                <a:lnTo>
                  <a:pt x="13313" y="1076"/>
                </a:lnTo>
                <a:lnTo>
                  <a:pt x="13412" y="977"/>
                </a:lnTo>
                <a:lnTo>
                  <a:pt x="13501" y="869"/>
                </a:lnTo>
                <a:lnTo>
                  <a:pt x="13580" y="754"/>
                </a:lnTo>
                <a:lnTo>
                  <a:pt x="13648" y="630"/>
                </a:lnTo>
                <a:lnTo>
                  <a:pt x="13703" y="500"/>
                </a:lnTo>
                <a:lnTo>
                  <a:pt x="13746" y="363"/>
                </a:lnTo>
                <a:lnTo>
                  <a:pt x="13775" y="221"/>
                </a:lnTo>
                <a:lnTo>
                  <a:pt x="13791" y="74"/>
                </a:lnTo>
                <a:lnTo>
                  <a:pt x="13793" y="0"/>
                </a:lnTo>
                <a:lnTo>
                  <a:pt x="12332" y="0"/>
                </a:lnTo>
                <a:close/>
              </a:path>
            </a:pathLst>
          </a:custGeom>
          <a:solidFill>
            <a:srgbClr val="04508A"/>
          </a:solidFill>
          <a:ln>
            <a:noFill/>
          </a:ln>
        </p:spPr>
        <p:txBody>
          <a:bodyPr vert="horz" wrap="square" lIns="68580" tIns="0" rIns="205740" bIns="34290" numCol="1" anchor="t" anchorCtr="0" compatLnSpc="1">
            <a:prstTxWarp prst="textNoShape">
              <a:avLst/>
            </a:prstTxWarp>
          </a:bodyPr>
          <a:lstStyle/>
          <a:p>
            <a:pPr algn="r"/>
            <a:endParaRPr lang="en-US" sz="2400" b="1" dirty="0">
              <a:solidFill>
                <a:prstClr val="white"/>
              </a:solidFill>
            </a:endParaRPr>
          </a:p>
        </p:txBody>
      </p:sp>
      <p:sp>
        <p:nvSpPr>
          <p:cNvPr id="5" name="Freeform 201">
            <a:extLst>
              <a:ext uri="{FF2B5EF4-FFF2-40B4-BE49-F238E27FC236}">
                <a16:creationId xmlns:a16="http://schemas.microsoft.com/office/drawing/2014/main" id="{A4A7BBAA-A5F4-46EC-A810-25DCEB9C7FF2}"/>
              </a:ext>
            </a:extLst>
          </p:cNvPr>
          <p:cNvSpPr>
            <a:spLocks/>
          </p:cNvSpPr>
          <p:nvPr/>
        </p:nvSpPr>
        <p:spPr bwMode="auto">
          <a:xfrm>
            <a:off x="1793167" y="2479198"/>
            <a:ext cx="3499737" cy="2838029"/>
          </a:xfrm>
          <a:custGeom>
            <a:avLst/>
            <a:gdLst>
              <a:gd name="T0" fmla="*/ 4628 w 11714"/>
              <a:gd name="T1" fmla="*/ 1 h 9499"/>
              <a:gd name="T2" fmla="*/ 3909 w 11714"/>
              <a:gd name="T3" fmla="*/ 74 h 9499"/>
              <a:gd name="T4" fmla="*/ 3226 w 11714"/>
              <a:gd name="T5" fmla="*/ 249 h 9499"/>
              <a:gd name="T6" fmla="*/ 2587 w 11714"/>
              <a:gd name="T7" fmla="*/ 520 h 9499"/>
              <a:gd name="T8" fmla="*/ 2000 w 11714"/>
              <a:gd name="T9" fmla="*/ 876 h 9499"/>
              <a:gd name="T10" fmla="*/ 1472 w 11714"/>
              <a:gd name="T11" fmla="*/ 1311 h 9499"/>
              <a:gd name="T12" fmla="*/ 1013 w 11714"/>
              <a:gd name="T13" fmla="*/ 1818 h 9499"/>
              <a:gd name="T14" fmla="*/ 628 w 11714"/>
              <a:gd name="T15" fmla="*/ 2386 h 9499"/>
              <a:gd name="T16" fmla="*/ 328 w 11714"/>
              <a:gd name="T17" fmla="*/ 3008 h 9499"/>
              <a:gd name="T18" fmla="*/ 121 w 11714"/>
              <a:gd name="T19" fmla="*/ 3678 h 9499"/>
              <a:gd name="T20" fmla="*/ 13 w 11714"/>
              <a:gd name="T21" fmla="*/ 4385 h 9499"/>
              <a:gd name="T22" fmla="*/ 1 w 11714"/>
              <a:gd name="T23" fmla="*/ 4872 h 9499"/>
              <a:gd name="T24" fmla="*/ 72 w 11714"/>
              <a:gd name="T25" fmla="*/ 5581 h 9499"/>
              <a:gd name="T26" fmla="*/ 245 w 11714"/>
              <a:gd name="T27" fmla="*/ 6256 h 9499"/>
              <a:gd name="T28" fmla="*/ 512 w 11714"/>
              <a:gd name="T29" fmla="*/ 6888 h 9499"/>
              <a:gd name="T30" fmla="*/ 863 w 11714"/>
              <a:gd name="T31" fmla="*/ 7470 h 9499"/>
              <a:gd name="T32" fmla="*/ 1291 w 11714"/>
              <a:gd name="T33" fmla="*/ 7995 h 9499"/>
              <a:gd name="T34" fmla="*/ 1789 w 11714"/>
              <a:gd name="T35" fmla="*/ 8454 h 9499"/>
              <a:gd name="T36" fmla="*/ 2349 w 11714"/>
              <a:gd name="T37" fmla="*/ 8839 h 9499"/>
              <a:gd name="T38" fmla="*/ 2961 w 11714"/>
              <a:gd name="T39" fmla="*/ 9144 h 9499"/>
              <a:gd name="T40" fmla="*/ 3619 w 11714"/>
              <a:gd name="T41" fmla="*/ 9360 h 9499"/>
              <a:gd name="T42" fmla="*/ 4313 w 11714"/>
              <a:gd name="T43" fmla="*/ 9479 h 9499"/>
              <a:gd name="T44" fmla="*/ 4570 w 11714"/>
              <a:gd name="T45" fmla="*/ 9496 h 9499"/>
              <a:gd name="T46" fmla="*/ 3974 w 11714"/>
              <a:gd name="T47" fmla="*/ 9421 h 9499"/>
              <a:gd name="T48" fmla="*/ 3407 w 11714"/>
              <a:gd name="T49" fmla="*/ 9264 h 9499"/>
              <a:gd name="T50" fmla="*/ 2876 w 11714"/>
              <a:gd name="T51" fmla="*/ 9029 h 9499"/>
              <a:gd name="T52" fmla="*/ 2388 w 11714"/>
              <a:gd name="T53" fmla="*/ 8724 h 9499"/>
              <a:gd name="T54" fmla="*/ 1949 w 11714"/>
              <a:gd name="T55" fmla="*/ 8354 h 9499"/>
              <a:gd name="T56" fmla="*/ 1566 w 11714"/>
              <a:gd name="T57" fmla="*/ 7928 h 9499"/>
              <a:gd name="T58" fmla="*/ 1246 w 11714"/>
              <a:gd name="T59" fmla="*/ 7450 h 9499"/>
              <a:gd name="T60" fmla="*/ 996 w 11714"/>
              <a:gd name="T61" fmla="*/ 6929 h 9499"/>
              <a:gd name="T62" fmla="*/ 823 w 11714"/>
              <a:gd name="T63" fmla="*/ 6369 h 9499"/>
              <a:gd name="T64" fmla="*/ 733 w 11714"/>
              <a:gd name="T65" fmla="*/ 5778 h 9499"/>
              <a:gd name="T66" fmla="*/ 723 w 11714"/>
              <a:gd name="T67" fmla="*/ 5369 h 9499"/>
              <a:gd name="T68" fmla="*/ 785 w 11714"/>
              <a:gd name="T69" fmla="*/ 4760 h 9499"/>
              <a:gd name="T70" fmla="*/ 933 w 11714"/>
              <a:gd name="T71" fmla="*/ 4181 h 9499"/>
              <a:gd name="T72" fmla="*/ 1162 w 11714"/>
              <a:gd name="T73" fmla="*/ 3639 h 9499"/>
              <a:gd name="T74" fmla="*/ 1465 w 11714"/>
              <a:gd name="T75" fmla="*/ 3141 h 9499"/>
              <a:gd name="T76" fmla="*/ 1834 w 11714"/>
              <a:gd name="T77" fmla="*/ 2694 h 9499"/>
              <a:gd name="T78" fmla="*/ 2263 w 11714"/>
              <a:gd name="T79" fmla="*/ 2304 h 9499"/>
              <a:gd name="T80" fmla="*/ 2745 w 11714"/>
              <a:gd name="T81" fmla="*/ 1979 h 9499"/>
              <a:gd name="T82" fmla="*/ 3273 w 11714"/>
              <a:gd name="T83" fmla="*/ 1724 h 9499"/>
              <a:gd name="T84" fmla="*/ 3840 w 11714"/>
              <a:gd name="T85" fmla="*/ 1548 h 9499"/>
              <a:gd name="T86" fmla="*/ 4440 w 11714"/>
              <a:gd name="T87" fmla="*/ 1456 h 9499"/>
              <a:gd name="T88" fmla="*/ 10254 w 11714"/>
              <a:gd name="T89" fmla="*/ 1445 h 9499"/>
              <a:gd name="T90" fmla="*/ 10619 w 11714"/>
              <a:gd name="T91" fmla="*/ 1400 h 9499"/>
              <a:gd name="T92" fmla="*/ 11011 w 11714"/>
              <a:gd name="T93" fmla="*/ 1237 h 9499"/>
              <a:gd name="T94" fmla="*/ 11334 w 11714"/>
              <a:gd name="T95" fmla="*/ 972 h 9499"/>
              <a:gd name="T96" fmla="*/ 11569 w 11714"/>
              <a:gd name="T97" fmla="*/ 627 h 9499"/>
              <a:gd name="T98" fmla="*/ 11698 w 11714"/>
              <a:gd name="T99" fmla="*/ 221 h 9499"/>
              <a:gd name="T100" fmla="*/ 10254 w 11714"/>
              <a:gd name="T101" fmla="*/ 0 h 9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1714" h="9499">
                <a:moveTo>
                  <a:pt x="10254" y="0"/>
                </a:moveTo>
                <a:lnTo>
                  <a:pt x="4750" y="0"/>
                </a:lnTo>
                <a:lnTo>
                  <a:pt x="4628" y="1"/>
                </a:lnTo>
                <a:lnTo>
                  <a:pt x="4385" y="13"/>
                </a:lnTo>
                <a:lnTo>
                  <a:pt x="4145" y="38"/>
                </a:lnTo>
                <a:lnTo>
                  <a:pt x="3909" y="74"/>
                </a:lnTo>
                <a:lnTo>
                  <a:pt x="3677" y="121"/>
                </a:lnTo>
                <a:lnTo>
                  <a:pt x="3449" y="179"/>
                </a:lnTo>
                <a:lnTo>
                  <a:pt x="3226" y="249"/>
                </a:lnTo>
                <a:lnTo>
                  <a:pt x="3008" y="329"/>
                </a:lnTo>
                <a:lnTo>
                  <a:pt x="2795" y="419"/>
                </a:lnTo>
                <a:lnTo>
                  <a:pt x="2587" y="520"/>
                </a:lnTo>
                <a:lnTo>
                  <a:pt x="2385" y="629"/>
                </a:lnTo>
                <a:lnTo>
                  <a:pt x="2189" y="748"/>
                </a:lnTo>
                <a:lnTo>
                  <a:pt x="2000" y="876"/>
                </a:lnTo>
                <a:lnTo>
                  <a:pt x="1816" y="1013"/>
                </a:lnTo>
                <a:lnTo>
                  <a:pt x="1640" y="1158"/>
                </a:lnTo>
                <a:lnTo>
                  <a:pt x="1472" y="1311"/>
                </a:lnTo>
                <a:lnTo>
                  <a:pt x="1311" y="1472"/>
                </a:lnTo>
                <a:lnTo>
                  <a:pt x="1157" y="1642"/>
                </a:lnTo>
                <a:lnTo>
                  <a:pt x="1013" y="1818"/>
                </a:lnTo>
                <a:lnTo>
                  <a:pt x="876" y="2000"/>
                </a:lnTo>
                <a:lnTo>
                  <a:pt x="747" y="2189"/>
                </a:lnTo>
                <a:lnTo>
                  <a:pt x="628" y="2386"/>
                </a:lnTo>
                <a:lnTo>
                  <a:pt x="519" y="2588"/>
                </a:lnTo>
                <a:lnTo>
                  <a:pt x="419" y="2795"/>
                </a:lnTo>
                <a:lnTo>
                  <a:pt x="328" y="3008"/>
                </a:lnTo>
                <a:lnTo>
                  <a:pt x="248" y="3226"/>
                </a:lnTo>
                <a:lnTo>
                  <a:pt x="179" y="3450"/>
                </a:lnTo>
                <a:lnTo>
                  <a:pt x="121" y="3678"/>
                </a:lnTo>
                <a:lnTo>
                  <a:pt x="73" y="3910"/>
                </a:lnTo>
                <a:lnTo>
                  <a:pt x="37" y="4145"/>
                </a:lnTo>
                <a:lnTo>
                  <a:pt x="13" y="4385"/>
                </a:lnTo>
                <a:lnTo>
                  <a:pt x="1" y="4628"/>
                </a:lnTo>
                <a:lnTo>
                  <a:pt x="0" y="4750"/>
                </a:lnTo>
                <a:lnTo>
                  <a:pt x="1" y="4872"/>
                </a:lnTo>
                <a:lnTo>
                  <a:pt x="13" y="5112"/>
                </a:lnTo>
                <a:lnTo>
                  <a:pt x="36" y="5349"/>
                </a:lnTo>
                <a:lnTo>
                  <a:pt x="72" y="5581"/>
                </a:lnTo>
                <a:lnTo>
                  <a:pt x="118" y="5810"/>
                </a:lnTo>
                <a:lnTo>
                  <a:pt x="177" y="6036"/>
                </a:lnTo>
                <a:lnTo>
                  <a:pt x="245" y="6256"/>
                </a:lnTo>
                <a:lnTo>
                  <a:pt x="324" y="6472"/>
                </a:lnTo>
                <a:lnTo>
                  <a:pt x="412" y="6682"/>
                </a:lnTo>
                <a:lnTo>
                  <a:pt x="512" y="6888"/>
                </a:lnTo>
                <a:lnTo>
                  <a:pt x="620" y="7087"/>
                </a:lnTo>
                <a:lnTo>
                  <a:pt x="736" y="7282"/>
                </a:lnTo>
                <a:lnTo>
                  <a:pt x="863" y="7470"/>
                </a:lnTo>
                <a:lnTo>
                  <a:pt x="998" y="7651"/>
                </a:lnTo>
                <a:lnTo>
                  <a:pt x="1140" y="7826"/>
                </a:lnTo>
                <a:lnTo>
                  <a:pt x="1291" y="7995"/>
                </a:lnTo>
                <a:lnTo>
                  <a:pt x="1450" y="8155"/>
                </a:lnTo>
                <a:lnTo>
                  <a:pt x="1616" y="8308"/>
                </a:lnTo>
                <a:lnTo>
                  <a:pt x="1789" y="8454"/>
                </a:lnTo>
                <a:lnTo>
                  <a:pt x="1970" y="8590"/>
                </a:lnTo>
                <a:lnTo>
                  <a:pt x="2155" y="8719"/>
                </a:lnTo>
                <a:lnTo>
                  <a:pt x="2349" y="8839"/>
                </a:lnTo>
                <a:lnTo>
                  <a:pt x="2547" y="8950"/>
                </a:lnTo>
                <a:lnTo>
                  <a:pt x="2752" y="9051"/>
                </a:lnTo>
                <a:lnTo>
                  <a:pt x="2961" y="9144"/>
                </a:lnTo>
                <a:lnTo>
                  <a:pt x="3176" y="9226"/>
                </a:lnTo>
                <a:lnTo>
                  <a:pt x="3395" y="9298"/>
                </a:lnTo>
                <a:lnTo>
                  <a:pt x="3619" y="9360"/>
                </a:lnTo>
                <a:lnTo>
                  <a:pt x="3847" y="9411"/>
                </a:lnTo>
                <a:lnTo>
                  <a:pt x="4078" y="9451"/>
                </a:lnTo>
                <a:lnTo>
                  <a:pt x="4313" y="9479"/>
                </a:lnTo>
                <a:lnTo>
                  <a:pt x="4552" y="9496"/>
                </a:lnTo>
                <a:lnTo>
                  <a:pt x="4673" y="9499"/>
                </a:lnTo>
                <a:lnTo>
                  <a:pt x="4570" y="9496"/>
                </a:lnTo>
                <a:lnTo>
                  <a:pt x="4369" y="9481"/>
                </a:lnTo>
                <a:lnTo>
                  <a:pt x="4171" y="9456"/>
                </a:lnTo>
                <a:lnTo>
                  <a:pt x="3974" y="9421"/>
                </a:lnTo>
                <a:lnTo>
                  <a:pt x="3782" y="9378"/>
                </a:lnTo>
                <a:lnTo>
                  <a:pt x="3593" y="9325"/>
                </a:lnTo>
                <a:lnTo>
                  <a:pt x="3407" y="9264"/>
                </a:lnTo>
                <a:lnTo>
                  <a:pt x="3226" y="9194"/>
                </a:lnTo>
                <a:lnTo>
                  <a:pt x="3049" y="9116"/>
                </a:lnTo>
                <a:lnTo>
                  <a:pt x="2876" y="9029"/>
                </a:lnTo>
                <a:lnTo>
                  <a:pt x="2708" y="8934"/>
                </a:lnTo>
                <a:lnTo>
                  <a:pt x="2545" y="8833"/>
                </a:lnTo>
                <a:lnTo>
                  <a:pt x="2388" y="8724"/>
                </a:lnTo>
                <a:lnTo>
                  <a:pt x="2235" y="8607"/>
                </a:lnTo>
                <a:lnTo>
                  <a:pt x="2089" y="8484"/>
                </a:lnTo>
                <a:lnTo>
                  <a:pt x="1949" y="8354"/>
                </a:lnTo>
                <a:lnTo>
                  <a:pt x="1814" y="8218"/>
                </a:lnTo>
                <a:lnTo>
                  <a:pt x="1687" y="8076"/>
                </a:lnTo>
                <a:lnTo>
                  <a:pt x="1566" y="7928"/>
                </a:lnTo>
                <a:lnTo>
                  <a:pt x="1452" y="7774"/>
                </a:lnTo>
                <a:lnTo>
                  <a:pt x="1345" y="7616"/>
                </a:lnTo>
                <a:lnTo>
                  <a:pt x="1246" y="7450"/>
                </a:lnTo>
                <a:lnTo>
                  <a:pt x="1155" y="7282"/>
                </a:lnTo>
                <a:lnTo>
                  <a:pt x="1071" y="7107"/>
                </a:lnTo>
                <a:lnTo>
                  <a:pt x="996" y="6929"/>
                </a:lnTo>
                <a:lnTo>
                  <a:pt x="930" y="6746"/>
                </a:lnTo>
                <a:lnTo>
                  <a:pt x="872" y="6559"/>
                </a:lnTo>
                <a:lnTo>
                  <a:pt x="823" y="6369"/>
                </a:lnTo>
                <a:lnTo>
                  <a:pt x="784" y="6176"/>
                </a:lnTo>
                <a:lnTo>
                  <a:pt x="753" y="5978"/>
                </a:lnTo>
                <a:lnTo>
                  <a:pt x="733" y="5778"/>
                </a:lnTo>
                <a:lnTo>
                  <a:pt x="723" y="5575"/>
                </a:lnTo>
                <a:lnTo>
                  <a:pt x="722" y="5474"/>
                </a:lnTo>
                <a:lnTo>
                  <a:pt x="723" y="5369"/>
                </a:lnTo>
                <a:lnTo>
                  <a:pt x="733" y="5163"/>
                </a:lnTo>
                <a:lnTo>
                  <a:pt x="753" y="4960"/>
                </a:lnTo>
                <a:lnTo>
                  <a:pt x="785" y="4760"/>
                </a:lnTo>
                <a:lnTo>
                  <a:pt x="825" y="4563"/>
                </a:lnTo>
                <a:lnTo>
                  <a:pt x="874" y="4370"/>
                </a:lnTo>
                <a:lnTo>
                  <a:pt x="933" y="4181"/>
                </a:lnTo>
                <a:lnTo>
                  <a:pt x="1001" y="3996"/>
                </a:lnTo>
                <a:lnTo>
                  <a:pt x="1077" y="3815"/>
                </a:lnTo>
                <a:lnTo>
                  <a:pt x="1162" y="3639"/>
                </a:lnTo>
                <a:lnTo>
                  <a:pt x="1256" y="3468"/>
                </a:lnTo>
                <a:lnTo>
                  <a:pt x="1356" y="3302"/>
                </a:lnTo>
                <a:lnTo>
                  <a:pt x="1465" y="3141"/>
                </a:lnTo>
                <a:lnTo>
                  <a:pt x="1581" y="2987"/>
                </a:lnTo>
                <a:lnTo>
                  <a:pt x="1704" y="2837"/>
                </a:lnTo>
                <a:lnTo>
                  <a:pt x="1834" y="2694"/>
                </a:lnTo>
                <a:lnTo>
                  <a:pt x="1971" y="2558"/>
                </a:lnTo>
                <a:lnTo>
                  <a:pt x="2113" y="2427"/>
                </a:lnTo>
                <a:lnTo>
                  <a:pt x="2263" y="2304"/>
                </a:lnTo>
                <a:lnTo>
                  <a:pt x="2418" y="2188"/>
                </a:lnTo>
                <a:lnTo>
                  <a:pt x="2579" y="2079"/>
                </a:lnTo>
                <a:lnTo>
                  <a:pt x="2745" y="1979"/>
                </a:lnTo>
                <a:lnTo>
                  <a:pt x="2916" y="1886"/>
                </a:lnTo>
                <a:lnTo>
                  <a:pt x="3092" y="1801"/>
                </a:lnTo>
                <a:lnTo>
                  <a:pt x="3273" y="1724"/>
                </a:lnTo>
                <a:lnTo>
                  <a:pt x="3458" y="1657"/>
                </a:lnTo>
                <a:lnTo>
                  <a:pt x="3647" y="1598"/>
                </a:lnTo>
                <a:lnTo>
                  <a:pt x="3840" y="1548"/>
                </a:lnTo>
                <a:lnTo>
                  <a:pt x="4037" y="1508"/>
                </a:lnTo>
                <a:lnTo>
                  <a:pt x="4237" y="1477"/>
                </a:lnTo>
                <a:lnTo>
                  <a:pt x="4440" y="1456"/>
                </a:lnTo>
                <a:lnTo>
                  <a:pt x="4646" y="1446"/>
                </a:lnTo>
                <a:lnTo>
                  <a:pt x="4750" y="1445"/>
                </a:lnTo>
                <a:lnTo>
                  <a:pt x="10254" y="1445"/>
                </a:lnTo>
                <a:lnTo>
                  <a:pt x="10329" y="1444"/>
                </a:lnTo>
                <a:lnTo>
                  <a:pt x="10476" y="1429"/>
                </a:lnTo>
                <a:lnTo>
                  <a:pt x="10619" y="1400"/>
                </a:lnTo>
                <a:lnTo>
                  <a:pt x="10756" y="1358"/>
                </a:lnTo>
                <a:lnTo>
                  <a:pt x="10887" y="1303"/>
                </a:lnTo>
                <a:lnTo>
                  <a:pt x="11011" y="1237"/>
                </a:lnTo>
                <a:lnTo>
                  <a:pt x="11126" y="1159"/>
                </a:lnTo>
                <a:lnTo>
                  <a:pt x="11234" y="1071"/>
                </a:lnTo>
                <a:lnTo>
                  <a:pt x="11334" y="972"/>
                </a:lnTo>
                <a:lnTo>
                  <a:pt x="11423" y="865"/>
                </a:lnTo>
                <a:lnTo>
                  <a:pt x="11502" y="750"/>
                </a:lnTo>
                <a:lnTo>
                  <a:pt x="11569" y="627"/>
                </a:lnTo>
                <a:lnTo>
                  <a:pt x="11625" y="497"/>
                </a:lnTo>
                <a:lnTo>
                  <a:pt x="11667" y="362"/>
                </a:lnTo>
                <a:lnTo>
                  <a:pt x="11698" y="221"/>
                </a:lnTo>
                <a:lnTo>
                  <a:pt x="11713" y="75"/>
                </a:lnTo>
                <a:lnTo>
                  <a:pt x="11714" y="0"/>
                </a:lnTo>
                <a:lnTo>
                  <a:pt x="10254" y="0"/>
                </a:lnTo>
                <a:close/>
              </a:path>
            </a:pathLst>
          </a:custGeom>
          <a:solidFill>
            <a:srgbClr val="5C6770"/>
          </a:solidFill>
          <a:ln>
            <a:noFill/>
          </a:ln>
        </p:spPr>
        <p:txBody>
          <a:bodyPr vert="horz" wrap="square" lIns="68580" tIns="0" rIns="205740" bIns="34290" numCol="1" anchor="t" anchorCtr="0" compatLnSpc="1">
            <a:prstTxWarp prst="textNoShape">
              <a:avLst/>
            </a:prstTxWarp>
          </a:bodyPr>
          <a:lstStyle/>
          <a:p>
            <a:pPr algn="r"/>
            <a:r>
              <a:rPr lang="en-US" sz="1350" b="1" dirty="0">
                <a:solidFill>
                  <a:prstClr val="white"/>
                </a:solidFill>
              </a:rPr>
              <a:t>National level expertise</a:t>
            </a:r>
          </a:p>
        </p:txBody>
      </p:sp>
      <p:sp>
        <p:nvSpPr>
          <p:cNvPr id="6" name="Freeform 202">
            <a:extLst>
              <a:ext uri="{FF2B5EF4-FFF2-40B4-BE49-F238E27FC236}">
                <a16:creationId xmlns:a16="http://schemas.microsoft.com/office/drawing/2014/main" id="{EFC93AEE-3F4C-4B66-B20A-A0AA143301A0}"/>
              </a:ext>
            </a:extLst>
          </p:cNvPr>
          <p:cNvSpPr>
            <a:spLocks/>
          </p:cNvSpPr>
          <p:nvPr/>
        </p:nvSpPr>
        <p:spPr bwMode="auto">
          <a:xfrm>
            <a:off x="2044108" y="2991537"/>
            <a:ext cx="2878358" cy="2325690"/>
          </a:xfrm>
          <a:custGeom>
            <a:avLst/>
            <a:gdLst>
              <a:gd name="T0" fmla="*/ 3807 w 9634"/>
              <a:gd name="T1" fmla="*/ 1 h 7785"/>
              <a:gd name="T2" fmla="*/ 3216 w 9634"/>
              <a:gd name="T3" fmla="*/ 58 h 7785"/>
              <a:gd name="T4" fmla="*/ 2655 w 9634"/>
              <a:gd name="T5" fmla="*/ 191 h 7785"/>
              <a:gd name="T6" fmla="*/ 2129 w 9634"/>
              <a:gd name="T7" fmla="*/ 400 h 7785"/>
              <a:gd name="T8" fmla="*/ 1645 w 9634"/>
              <a:gd name="T9" fmla="*/ 678 h 7785"/>
              <a:gd name="T10" fmla="*/ 1212 w 9634"/>
              <a:gd name="T11" fmla="*/ 1018 h 7785"/>
              <a:gd name="T12" fmla="*/ 833 w 9634"/>
              <a:gd name="T13" fmla="*/ 1416 h 7785"/>
              <a:gd name="T14" fmla="*/ 517 w 9634"/>
              <a:gd name="T15" fmla="*/ 1867 h 7785"/>
              <a:gd name="T16" fmla="*/ 270 w 9634"/>
              <a:gd name="T17" fmla="*/ 2365 h 7785"/>
              <a:gd name="T18" fmla="*/ 99 w 9634"/>
              <a:gd name="T19" fmla="*/ 2903 h 7785"/>
              <a:gd name="T20" fmla="*/ 11 w 9634"/>
              <a:gd name="T21" fmla="*/ 3479 h 7785"/>
              <a:gd name="T22" fmla="*/ 1 w 9634"/>
              <a:gd name="T23" fmla="*/ 3879 h 7785"/>
              <a:gd name="T24" fmla="*/ 58 w 9634"/>
              <a:gd name="T25" fmla="*/ 4466 h 7785"/>
              <a:gd name="T26" fmla="*/ 198 w 9634"/>
              <a:gd name="T27" fmla="*/ 5028 h 7785"/>
              <a:gd name="T28" fmla="*/ 412 w 9634"/>
              <a:gd name="T29" fmla="*/ 5559 h 7785"/>
              <a:gd name="T30" fmla="*/ 696 w 9634"/>
              <a:gd name="T31" fmla="*/ 6051 h 7785"/>
              <a:gd name="T32" fmla="*/ 1043 w 9634"/>
              <a:gd name="T33" fmla="*/ 6496 h 7785"/>
              <a:gd name="T34" fmla="*/ 1447 w 9634"/>
              <a:gd name="T35" fmla="*/ 6888 h 7785"/>
              <a:gd name="T36" fmla="*/ 1902 w 9634"/>
              <a:gd name="T37" fmla="*/ 7217 h 7785"/>
              <a:gd name="T38" fmla="*/ 2401 w 9634"/>
              <a:gd name="T39" fmla="*/ 7480 h 7785"/>
              <a:gd name="T40" fmla="*/ 2939 w 9634"/>
              <a:gd name="T41" fmla="*/ 7665 h 7785"/>
              <a:gd name="T42" fmla="*/ 3509 w 9634"/>
              <a:gd name="T43" fmla="*/ 7768 h 7785"/>
              <a:gd name="T44" fmla="*/ 3724 w 9634"/>
              <a:gd name="T45" fmla="*/ 7782 h 7785"/>
              <a:gd name="T46" fmla="*/ 3253 w 9634"/>
              <a:gd name="T47" fmla="*/ 7721 h 7785"/>
              <a:gd name="T48" fmla="*/ 2807 w 9634"/>
              <a:gd name="T49" fmla="*/ 7588 h 7785"/>
              <a:gd name="T50" fmla="*/ 2391 w 9634"/>
              <a:gd name="T51" fmla="*/ 7392 h 7785"/>
              <a:gd name="T52" fmla="*/ 2010 w 9634"/>
              <a:gd name="T53" fmla="*/ 7137 h 7785"/>
              <a:gd name="T54" fmla="*/ 1669 w 9634"/>
              <a:gd name="T55" fmla="*/ 6832 h 7785"/>
              <a:gd name="T56" fmla="*/ 1372 w 9634"/>
              <a:gd name="T57" fmla="*/ 6481 h 7785"/>
              <a:gd name="T58" fmla="*/ 1124 w 9634"/>
              <a:gd name="T59" fmla="*/ 6090 h 7785"/>
              <a:gd name="T60" fmla="*/ 931 w 9634"/>
              <a:gd name="T61" fmla="*/ 5665 h 7785"/>
              <a:gd name="T62" fmla="*/ 797 w 9634"/>
              <a:gd name="T63" fmla="*/ 5214 h 7785"/>
              <a:gd name="T64" fmla="*/ 728 w 9634"/>
              <a:gd name="T65" fmla="*/ 4742 h 7785"/>
              <a:gd name="T66" fmla="*/ 720 w 9634"/>
              <a:gd name="T67" fmla="*/ 4417 h 7785"/>
              <a:gd name="T68" fmla="*/ 769 w 9634"/>
              <a:gd name="T69" fmla="*/ 3939 h 7785"/>
              <a:gd name="T70" fmla="*/ 887 w 9634"/>
              <a:gd name="T71" fmla="*/ 3491 h 7785"/>
              <a:gd name="T72" fmla="*/ 1068 w 9634"/>
              <a:gd name="T73" fmla="*/ 3075 h 7785"/>
              <a:gd name="T74" fmla="*/ 1308 w 9634"/>
              <a:gd name="T75" fmla="*/ 2697 h 7785"/>
              <a:gd name="T76" fmla="*/ 1600 w 9634"/>
              <a:gd name="T77" fmla="*/ 2361 h 7785"/>
              <a:gd name="T78" fmla="*/ 1940 w 9634"/>
              <a:gd name="T79" fmla="*/ 2071 h 7785"/>
              <a:gd name="T80" fmla="*/ 2321 w 9634"/>
              <a:gd name="T81" fmla="*/ 1830 h 7785"/>
              <a:gd name="T82" fmla="*/ 2739 w 9634"/>
              <a:gd name="T83" fmla="*/ 1644 h 7785"/>
              <a:gd name="T84" fmla="*/ 3188 w 9634"/>
              <a:gd name="T85" fmla="*/ 1516 h 7785"/>
              <a:gd name="T86" fmla="*/ 3662 w 9634"/>
              <a:gd name="T87" fmla="*/ 1449 h 7785"/>
              <a:gd name="T88" fmla="*/ 8174 w 9634"/>
              <a:gd name="T89" fmla="*/ 1441 h 7785"/>
              <a:gd name="T90" fmla="*/ 8538 w 9634"/>
              <a:gd name="T91" fmla="*/ 1396 h 7785"/>
              <a:gd name="T92" fmla="*/ 8930 w 9634"/>
              <a:gd name="T93" fmla="*/ 1233 h 7785"/>
              <a:gd name="T94" fmla="*/ 9254 w 9634"/>
              <a:gd name="T95" fmla="*/ 969 h 7785"/>
              <a:gd name="T96" fmla="*/ 9489 w 9634"/>
              <a:gd name="T97" fmla="*/ 626 h 7785"/>
              <a:gd name="T98" fmla="*/ 9617 w 9634"/>
              <a:gd name="T99" fmla="*/ 221 h 7785"/>
              <a:gd name="T100" fmla="*/ 8174 w 9634"/>
              <a:gd name="T101" fmla="*/ 0 h 7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34" h="7785">
                <a:moveTo>
                  <a:pt x="8174" y="0"/>
                </a:moveTo>
                <a:lnTo>
                  <a:pt x="3908" y="0"/>
                </a:lnTo>
                <a:lnTo>
                  <a:pt x="3807" y="1"/>
                </a:lnTo>
                <a:lnTo>
                  <a:pt x="3607" y="11"/>
                </a:lnTo>
                <a:lnTo>
                  <a:pt x="3410" y="29"/>
                </a:lnTo>
                <a:lnTo>
                  <a:pt x="3216" y="58"/>
                </a:lnTo>
                <a:lnTo>
                  <a:pt x="3025" y="93"/>
                </a:lnTo>
                <a:lnTo>
                  <a:pt x="2838" y="139"/>
                </a:lnTo>
                <a:lnTo>
                  <a:pt x="2655" y="191"/>
                </a:lnTo>
                <a:lnTo>
                  <a:pt x="2474" y="253"/>
                </a:lnTo>
                <a:lnTo>
                  <a:pt x="2299" y="323"/>
                </a:lnTo>
                <a:lnTo>
                  <a:pt x="2129" y="400"/>
                </a:lnTo>
                <a:lnTo>
                  <a:pt x="1962" y="485"/>
                </a:lnTo>
                <a:lnTo>
                  <a:pt x="1802" y="578"/>
                </a:lnTo>
                <a:lnTo>
                  <a:pt x="1645" y="678"/>
                </a:lnTo>
                <a:lnTo>
                  <a:pt x="1495" y="784"/>
                </a:lnTo>
                <a:lnTo>
                  <a:pt x="1350" y="898"/>
                </a:lnTo>
                <a:lnTo>
                  <a:pt x="1212" y="1018"/>
                </a:lnTo>
                <a:lnTo>
                  <a:pt x="1079" y="1144"/>
                </a:lnTo>
                <a:lnTo>
                  <a:pt x="953" y="1277"/>
                </a:lnTo>
                <a:lnTo>
                  <a:pt x="833" y="1416"/>
                </a:lnTo>
                <a:lnTo>
                  <a:pt x="720" y="1561"/>
                </a:lnTo>
                <a:lnTo>
                  <a:pt x="616" y="1711"/>
                </a:lnTo>
                <a:lnTo>
                  <a:pt x="517" y="1867"/>
                </a:lnTo>
                <a:lnTo>
                  <a:pt x="427" y="2028"/>
                </a:lnTo>
                <a:lnTo>
                  <a:pt x="345" y="2193"/>
                </a:lnTo>
                <a:lnTo>
                  <a:pt x="270" y="2365"/>
                </a:lnTo>
                <a:lnTo>
                  <a:pt x="205" y="2540"/>
                </a:lnTo>
                <a:lnTo>
                  <a:pt x="148" y="2720"/>
                </a:lnTo>
                <a:lnTo>
                  <a:pt x="99" y="2903"/>
                </a:lnTo>
                <a:lnTo>
                  <a:pt x="61" y="3091"/>
                </a:lnTo>
                <a:lnTo>
                  <a:pt x="30" y="3284"/>
                </a:lnTo>
                <a:lnTo>
                  <a:pt x="11" y="3479"/>
                </a:lnTo>
                <a:lnTo>
                  <a:pt x="1" y="3678"/>
                </a:lnTo>
                <a:lnTo>
                  <a:pt x="0" y="3779"/>
                </a:lnTo>
                <a:lnTo>
                  <a:pt x="1" y="3879"/>
                </a:lnTo>
                <a:lnTo>
                  <a:pt x="11" y="4078"/>
                </a:lnTo>
                <a:lnTo>
                  <a:pt x="29" y="4273"/>
                </a:lnTo>
                <a:lnTo>
                  <a:pt x="58" y="4466"/>
                </a:lnTo>
                <a:lnTo>
                  <a:pt x="96" y="4656"/>
                </a:lnTo>
                <a:lnTo>
                  <a:pt x="143" y="4844"/>
                </a:lnTo>
                <a:lnTo>
                  <a:pt x="198" y="5028"/>
                </a:lnTo>
                <a:lnTo>
                  <a:pt x="261" y="5209"/>
                </a:lnTo>
                <a:lnTo>
                  <a:pt x="333" y="5387"/>
                </a:lnTo>
                <a:lnTo>
                  <a:pt x="412" y="5559"/>
                </a:lnTo>
                <a:lnTo>
                  <a:pt x="499" y="5728"/>
                </a:lnTo>
                <a:lnTo>
                  <a:pt x="594" y="5892"/>
                </a:lnTo>
                <a:lnTo>
                  <a:pt x="696" y="6051"/>
                </a:lnTo>
                <a:lnTo>
                  <a:pt x="805" y="6205"/>
                </a:lnTo>
                <a:lnTo>
                  <a:pt x="920" y="6353"/>
                </a:lnTo>
                <a:lnTo>
                  <a:pt x="1043" y="6496"/>
                </a:lnTo>
                <a:lnTo>
                  <a:pt x="1172" y="6633"/>
                </a:lnTo>
                <a:lnTo>
                  <a:pt x="1306" y="6764"/>
                </a:lnTo>
                <a:lnTo>
                  <a:pt x="1447" y="6888"/>
                </a:lnTo>
                <a:lnTo>
                  <a:pt x="1593" y="7004"/>
                </a:lnTo>
                <a:lnTo>
                  <a:pt x="1744" y="7115"/>
                </a:lnTo>
                <a:lnTo>
                  <a:pt x="1902" y="7217"/>
                </a:lnTo>
                <a:lnTo>
                  <a:pt x="2063" y="7313"/>
                </a:lnTo>
                <a:lnTo>
                  <a:pt x="2230" y="7400"/>
                </a:lnTo>
                <a:lnTo>
                  <a:pt x="2401" y="7480"/>
                </a:lnTo>
                <a:lnTo>
                  <a:pt x="2576" y="7550"/>
                </a:lnTo>
                <a:lnTo>
                  <a:pt x="2755" y="7613"/>
                </a:lnTo>
                <a:lnTo>
                  <a:pt x="2939" y="7665"/>
                </a:lnTo>
                <a:lnTo>
                  <a:pt x="3126" y="7709"/>
                </a:lnTo>
                <a:lnTo>
                  <a:pt x="3316" y="7743"/>
                </a:lnTo>
                <a:lnTo>
                  <a:pt x="3509" y="7768"/>
                </a:lnTo>
                <a:lnTo>
                  <a:pt x="3705" y="7782"/>
                </a:lnTo>
                <a:lnTo>
                  <a:pt x="3804" y="7785"/>
                </a:lnTo>
                <a:lnTo>
                  <a:pt x="3724" y="7782"/>
                </a:lnTo>
                <a:lnTo>
                  <a:pt x="3564" y="7770"/>
                </a:lnTo>
                <a:lnTo>
                  <a:pt x="3408" y="7749"/>
                </a:lnTo>
                <a:lnTo>
                  <a:pt x="3253" y="7721"/>
                </a:lnTo>
                <a:lnTo>
                  <a:pt x="3102" y="7684"/>
                </a:lnTo>
                <a:lnTo>
                  <a:pt x="2953" y="7640"/>
                </a:lnTo>
                <a:lnTo>
                  <a:pt x="2807" y="7588"/>
                </a:lnTo>
                <a:lnTo>
                  <a:pt x="2666" y="7529"/>
                </a:lnTo>
                <a:lnTo>
                  <a:pt x="2526" y="7463"/>
                </a:lnTo>
                <a:lnTo>
                  <a:pt x="2391" y="7392"/>
                </a:lnTo>
                <a:lnTo>
                  <a:pt x="2261" y="7313"/>
                </a:lnTo>
                <a:lnTo>
                  <a:pt x="2133" y="7228"/>
                </a:lnTo>
                <a:lnTo>
                  <a:pt x="2010" y="7137"/>
                </a:lnTo>
                <a:lnTo>
                  <a:pt x="1891" y="7041"/>
                </a:lnTo>
                <a:lnTo>
                  <a:pt x="1778" y="6939"/>
                </a:lnTo>
                <a:lnTo>
                  <a:pt x="1669" y="6832"/>
                </a:lnTo>
                <a:lnTo>
                  <a:pt x="1564" y="6719"/>
                </a:lnTo>
                <a:lnTo>
                  <a:pt x="1466" y="6602"/>
                </a:lnTo>
                <a:lnTo>
                  <a:pt x="1372" y="6481"/>
                </a:lnTo>
                <a:lnTo>
                  <a:pt x="1283" y="6354"/>
                </a:lnTo>
                <a:lnTo>
                  <a:pt x="1201" y="6224"/>
                </a:lnTo>
                <a:lnTo>
                  <a:pt x="1124" y="6090"/>
                </a:lnTo>
                <a:lnTo>
                  <a:pt x="1053" y="5951"/>
                </a:lnTo>
                <a:lnTo>
                  <a:pt x="989" y="5810"/>
                </a:lnTo>
                <a:lnTo>
                  <a:pt x="931" y="5665"/>
                </a:lnTo>
                <a:lnTo>
                  <a:pt x="880" y="5517"/>
                </a:lnTo>
                <a:lnTo>
                  <a:pt x="835" y="5367"/>
                </a:lnTo>
                <a:lnTo>
                  <a:pt x="797" y="5214"/>
                </a:lnTo>
                <a:lnTo>
                  <a:pt x="767" y="5058"/>
                </a:lnTo>
                <a:lnTo>
                  <a:pt x="744" y="4901"/>
                </a:lnTo>
                <a:lnTo>
                  <a:pt x="728" y="4742"/>
                </a:lnTo>
                <a:lnTo>
                  <a:pt x="720" y="4581"/>
                </a:lnTo>
                <a:lnTo>
                  <a:pt x="719" y="4500"/>
                </a:lnTo>
                <a:lnTo>
                  <a:pt x="720" y="4417"/>
                </a:lnTo>
                <a:lnTo>
                  <a:pt x="729" y="4255"/>
                </a:lnTo>
                <a:lnTo>
                  <a:pt x="745" y="4096"/>
                </a:lnTo>
                <a:lnTo>
                  <a:pt x="769" y="3939"/>
                </a:lnTo>
                <a:lnTo>
                  <a:pt x="801" y="3786"/>
                </a:lnTo>
                <a:lnTo>
                  <a:pt x="840" y="3637"/>
                </a:lnTo>
                <a:lnTo>
                  <a:pt x="887" y="3491"/>
                </a:lnTo>
                <a:lnTo>
                  <a:pt x="941" y="3348"/>
                </a:lnTo>
                <a:lnTo>
                  <a:pt x="1001" y="3210"/>
                </a:lnTo>
                <a:lnTo>
                  <a:pt x="1068" y="3075"/>
                </a:lnTo>
                <a:lnTo>
                  <a:pt x="1142" y="2945"/>
                </a:lnTo>
                <a:lnTo>
                  <a:pt x="1222" y="2819"/>
                </a:lnTo>
                <a:lnTo>
                  <a:pt x="1308" y="2697"/>
                </a:lnTo>
                <a:lnTo>
                  <a:pt x="1400" y="2581"/>
                </a:lnTo>
                <a:lnTo>
                  <a:pt x="1497" y="2468"/>
                </a:lnTo>
                <a:lnTo>
                  <a:pt x="1600" y="2361"/>
                </a:lnTo>
                <a:lnTo>
                  <a:pt x="1709" y="2259"/>
                </a:lnTo>
                <a:lnTo>
                  <a:pt x="1821" y="2163"/>
                </a:lnTo>
                <a:lnTo>
                  <a:pt x="1940" y="2071"/>
                </a:lnTo>
                <a:lnTo>
                  <a:pt x="2062" y="1985"/>
                </a:lnTo>
                <a:lnTo>
                  <a:pt x="2189" y="1904"/>
                </a:lnTo>
                <a:lnTo>
                  <a:pt x="2321" y="1830"/>
                </a:lnTo>
                <a:lnTo>
                  <a:pt x="2456" y="1762"/>
                </a:lnTo>
                <a:lnTo>
                  <a:pt x="2595" y="1699"/>
                </a:lnTo>
                <a:lnTo>
                  <a:pt x="2739" y="1644"/>
                </a:lnTo>
                <a:lnTo>
                  <a:pt x="2886" y="1594"/>
                </a:lnTo>
                <a:lnTo>
                  <a:pt x="3035" y="1551"/>
                </a:lnTo>
                <a:lnTo>
                  <a:pt x="3188" y="1516"/>
                </a:lnTo>
                <a:lnTo>
                  <a:pt x="3344" y="1486"/>
                </a:lnTo>
                <a:lnTo>
                  <a:pt x="3502" y="1464"/>
                </a:lnTo>
                <a:lnTo>
                  <a:pt x="3662" y="1449"/>
                </a:lnTo>
                <a:lnTo>
                  <a:pt x="3826" y="1441"/>
                </a:lnTo>
                <a:lnTo>
                  <a:pt x="3908" y="1441"/>
                </a:lnTo>
                <a:lnTo>
                  <a:pt x="8174" y="1441"/>
                </a:lnTo>
                <a:lnTo>
                  <a:pt x="8248" y="1440"/>
                </a:lnTo>
                <a:lnTo>
                  <a:pt x="8396" y="1425"/>
                </a:lnTo>
                <a:lnTo>
                  <a:pt x="8538" y="1396"/>
                </a:lnTo>
                <a:lnTo>
                  <a:pt x="8675" y="1354"/>
                </a:lnTo>
                <a:lnTo>
                  <a:pt x="8806" y="1300"/>
                </a:lnTo>
                <a:lnTo>
                  <a:pt x="8930" y="1233"/>
                </a:lnTo>
                <a:lnTo>
                  <a:pt x="9047" y="1155"/>
                </a:lnTo>
                <a:lnTo>
                  <a:pt x="9155" y="1067"/>
                </a:lnTo>
                <a:lnTo>
                  <a:pt x="9254" y="969"/>
                </a:lnTo>
                <a:lnTo>
                  <a:pt x="9342" y="863"/>
                </a:lnTo>
                <a:lnTo>
                  <a:pt x="9421" y="748"/>
                </a:lnTo>
                <a:lnTo>
                  <a:pt x="9489" y="626"/>
                </a:lnTo>
                <a:lnTo>
                  <a:pt x="9544" y="496"/>
                </a:lnTo>
                <a:lnTo>
                  <a:pt x="9588" y="361"/>
                </a:lnTo>
                <a:lnTo>
                  <a:pt x="9617" y="221"/>
                </a:lnTo>
                <a:lnTo>
                  <a:pt x="9632" y="75"/>
                </a:lnTo>
                <a:lnTo>
                  <a:pt x="9634" y="0"/>
                </a:lnTo>
                <a:lnTo>
                  <a:pt x="8174" y="0"/>
                </a:lnTo>
                <a:close/>
              </a:path>
            </a:pathLst>
          </a:custGeom>
          <a:solidFill>
            <a:srgbClr val="C13018"/>
          </a:solidFill>
          <a:ln>
            <a:noFill/>
          </a:ln>
        </p:spPr>
        <p:txBody>
          <a:bodyPr vert="horz" wrap="square" lIns="68580" tIns="0" rIns="205740" bIns="34290" numCol="1" anchor="t" anchorCtr="0" compatLnSpc="1">
            <a:prstTxWarp prst="textNoShape">
              <a:avLst/>
            </a:prstTxWarp>
          </a:bodyPr>
          <a:lstStyle/>
          <a:p>
            <a:pPr algn="r"/>
            <a:r>
              <a:rPr lang="en-US" sz="1350" b="1" dirty="0">
                <a:solidFill>
                  <a:prstClr val="white"/>
                </a:solidFill>
              </a:rPr>
              <a:t>Civil Protection</a:t>
            </a:r>
          </a:p>
        </p:txBody>
      </p:sp>
      <p:sp>
        <p:nvSpPr>
          <p:cNvPr id="7" name="Freeform 203">
            <a:extLst>
              <a:ext uri="{FF2B5EF4-FFF2-40B4-BE49-F238E27FC236}">
                <a16:creationId xmlns:a16="http://schemas.microsoft.com/office/drawing/2014/main" id="{E5639AA8-1FEC-4E09-8741-96A331BA86EF}"/>
              </a:ext>
            </a:extLst>
          </p:cNvPr>
          <p:cNvSpPr>
            <a:spLocks/>
          </p:cNvSpPr>
          <p:nvPr/>
        </p:nvSpPr>
        <p:spPr bwMode="auto">
          <a:xfrm>
            <a:off x="2310948" y="3465026"/>
            <a:ext cx="2255486" cy="1831275"/>
          </a:xfrm>
          <a:custGeom>
            <a:avLst/>
            <a:gdLst>
              <a:gd name="T0" fmla="*/ 2985 w 7551"/>
              <a:gd name="T1" fmla="*/ 1 h 6128"/>
              <a:gd name="T2" fmla="*/ 2521 w 7551"/>
              <a:gd name="T3" fmla="*/ 48 h 6128"/>
              <a:gd name="T4" fmla="*/ 2081 w 7551"/>
              <a:gd name="T5" fmla="*/ 161 h 6128"/>
              <a:gd name="T6" fmla="*/ 1669 w 7551"/>
              <a:gd name="T7" fmla="*/ 335 h 6128"/>
              <a:gd name="T8" fmla="*/ 1290 w 7551"/>
              <a:gd name="T9" fmla="*/ 565 h 6128"/>
              <a:gd name="T10" fmla="*/ 950 w 7551"/>
              <a:gd name="T11" fmla="*/ 846 h 6128"/>
              <a:gd name="T12" fmla="*/ 654 w 7551"/>
              <a:gd name="T13" fmla="*/ 1172 h 6128"/>
              <a:gd name="T14" fmla="*/ 405 w 7551"/>
              <a:gd name="T15" fmla="*/ 1539 h 6128"/>
              <a:gd name="T16" fmla="*/ 212 w 7551"/>
              <a:gd name="T17" fmla="*/ 1940 h 6128"/>
              <a:gd name="T18" fmla="*/ 78 w 7551"/>
              <a:gd name="T19" fmla="*/ 2372 h 6128"/>
              <a:gd name="T20" fmla="*/ 9 w 7551"/>
              <a:gd name="T21" fmla="*/ 2828 h 6128"/>
              <a:gd name="T22" fmla="*/ 0 w 7551"/>
              <a:gd name="T23" fmla="*/ 3143 h 6128"/>
              <a:gd name="T24" fmla="*/ 48 w 7551"/>
              <a:gd name="T25" fmla="*/ 3607 h 6128"/>
              <a:gd name="T26" fmla="*/ 161 w 7551"/>
              <a:gd name="T27" fmla="*/ 4046 h 6128"/>
              <a:gd name="T28" fmla="*/ 335 w 7551"/>
              <a:gd name="T29" fmla="*/ 4459 h 6128"/>
              <a:gd name="T30" fmla="*/ 565 w 7551"/>
              <a:gd name="T31" fmla="*/ 4837 h 6128"/>
              <a:gd name="T32" fmla="*/ 846 w 7551"/>
              <a:gd name="T33" fmla="*/ 5177 h 6128"/>
              <a:gd name="T34" fmla="*/ 1172 w 7551"/>
              <a:gd name="T35" fmla="*/ 5474 h 6128"/>
              <a:gd name="T36" fmla="*/ 1538 w 7551"/>
              <a:gd name="T37" fmla="*/ 5721 h 6128"/>
              <a:gd name="T38" fmla="*/ 1940 w 7551"/>
              <a:gd name="T39" fmla="*/ 5915 h 6128"/>
              <a:gd name="T40" fmla="*/ 2371 w 7551"/>
              <a:gd name="T41" fmla="*/ 6049 h 6128"/>
              <a:gd name="T42" fmla="*/ 2828 w 7551"/>
              <a:gd name="T43" fmla="*/ 6119 h 6128"/>
              <a:gd name="T44" fmla="*/ 3003 w 7551"/>
              <a:gd name="T45" fmla="*/ 6126 h 6128"/>
              <a:gd name="T46" fmla="*/ 2650 w 7551"/>
              <a:gd name="T47" fmla="*/ 6091 h 6128"/>
              <a:gd name="T48" fmla="*/ 2314 w 7551"/>
              <a:gd name="T49" fmla="*/ 6004 h 6128"/>
              <a:gd name="T50" fmla="*/ 2000 w 7551"/>
              <a:gd name="T51" fmla="*/ 5872 h 6128"/>
              <a:gd name="T52" fmla="*/ 1710 w 7551"/>
              <a:gd name="T53" fmla="*/ 5697 h 6128"/>
              <a:gd name="T54" fmla="*/ 1451 w 7551"/>
              <a:gd name="T55" fmla="*/ 5482 h 6128"/>
              <a:gd name="T56" fmla="*/ 1224 w 7551"/>
              <a:gd name="T57" fmla="*/ 5233 h 6128"/>
              <a:gd name="T58" fmla="*/ 1036 w 7551"/>
              <a:gd name="T59" fmla="*/ 4953 h 6128"/>
              <a:gd name="T60" fmla="*/ 888 w 7551"/>
              <a:gd name="T61" fmla="*/ 4647 h 6128"/>
              <a:gd name="T62" fmla="*/ 786 w 7551"/>
              <a:gd name="T63" fmla="*/ 4318 h 6128"/>
              <a:gd name="T64" fmla="*/ 733 w 7551"/>
              <a:gd name="T65" fmla="*/ 3970 h 6128"/>
              <a:gd name="T66" fmla="*/ 727 w 7551"/>
              <a:gd name="T67" fmla="*/ 3730 h 6128"/>
              <a:gd name="T68" fmla="*/ 763 w 7551"/>
              <a:gd name="T69" fmla="*/ 3377 h 6128"/>
              <a:gd name="T70" fmla="*/ 849 w 7551"/>
              <a:gd name="T71" fmla="*/ 3041 h 6128"/>
              <a:gd name="T72" fmla="*/ 982 w 7551"/>
              <a:gd name="T73" fmla="*/ 2726 h 6128"/>
              <a:gd name="T74" fmla="*/ 1157 w 7551"/>
              <a:gd name="T75" fmla="*/ 2437 h 6128"/>
              <a:gd name="T76" fmla="*/ 1371 w 7551"/>
              <a:gd name="T77" fmla="*/ 2178 h 6128"/>
              <a:gd name="T78" fmla="*/ 1620 w 7551"/>
              <a:gd name="T79" fmla="*/ 1951 h 6128"/>
              <a:gd name="T80" fmla="*/ 1900 w 7551"/>
              <a:gd name="T81" fmla="*/ 1762 h 6128"/>
              <a:gd name="T82" fmla="*/ 2206 w 7551"/>
              <a:gd name="T83" fmla="*/ 1615 h 6128"/>
              <a:gd name="T84" fmla="*/ 2535 w 7551"/>
              <a:gd name="T85" fmla="*/ 1512 h 6128"/>
              <a:gd name="T86" fmla="*/ 2883 w 7551"/>
              <a:gd name="T87" fmla="*/ 1460 h 6128"/>
              <a:gd name="T88" fmla="*/ 6091 w 7551"/>
              <a:gd name="T89" fmla="*/ 1453 h 6128"/>
              <a:gd name="T90" fmla="*/ 6456 w 7551"/>
              <a:gd name="T91" fmla="*/ 1408 h 6128"/>
              <a:gd name="T92" fmla="*/ 6847 w 7551"/>
              <a:gd name="T93" fmla="*/ 1243 h 6128"/>
              <a:gd name="T94" fmla="*/ 7171 w 7551"/>
              <a:gd name="T95" fmla="*/ 978 h 6128"/>
              <a:gd name="T96" fmla="*/ 7406 w 7551"/>
              <a:gd name="T97" fmla="*/ 631 h 6128"/>
              <a:gd name="T98" fmla="*/ 7534 w 7551"/>
              <a:gd name="T99" fmla="*/ 222 h 6128"/>
              <a:gd name="T100" fmla="*/ 6091 w 7551"/>
              <a:gd name="T101" fmla="*/ 0 h 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51" h="6128">
                <a:moveTo>
                  <a:pt x="6091" y="0"/>
                </a:moveTo>
                <a:lnTo>
                  <a:pt x="3063" y="0"/>
                </a:lnTo>
                <a:lnTo>
                  <a:pt x="2985" y="1"/>
                </a:lnTo>
                <a:lnTo>
                  <a:pt x="2828" y="9"/>
                </a:lnTo>
                <a:lnTo>
                  <a:pt x="2673" y="25"/>
                </a:lnTo>
                <a:lnTo>
                  <a:pt x="2521" y="48"/>
                </a:lnTo>
                <a:lnTo>
                  <a:pt x="2371" y="79"/>
                </a:lnTo>
                <a:lnTo>
                  <a:pt x="2224" y="117"/>
                </a:lnTo>
                <a:lnTo>
                  <a:pt x="2081" y="161"/>
                </a:lnTo>
                <a:lnTo>
                  <a:pt x="1940" y="213"/>
                </a:lnTo>
                <a:lnTo>
                  <a:pt x="1803" y="271"/>
                </a:lnTo>
                <a:lnTo>
                  <a:pt x="1669" y="335"/>
                </a:lnTo>
                <a:lnTo>
                  <a:pt x="1538" y="406"/>
                </a:lnTo>
                <a:lnTo>
                  <a:pt x="1412" y="483"/>
                </a:lnTo>
                <a:lnTo>
                  <a:pt x="1290" y="565"/>
                </a:lnTo>
                <a:lnTo>
                  <a:pt x="1172" y="654"/>
                </a:lnTo>
                <a:lnTo>
                  <a:pt x="1059" y="748"/>
                </a:lnTo>
                <a:lnTo>
                  <a:pt x="950" y="846"/>
                </a:lnTo>
                <a:lnTo>
                  <a:pt x="846" y="951"/>
                </a:lnTo>
                <a:lnTo>
                  <a:pt x="747" y="1059"/>
                </a:lnTo>
                <a:lnTo>
                  <a:pt x="654" y="1172"/>
                </a:lnTo>
                <a:lnTo>
                  <a:pt x="565" y="1291"/>
                </a:lnTo>
                <a:lnTo>
                  <a:pt x="482" y="1413"/>
                </a:lnTo>
                <a:lnTo>
                  <a:pt x="405" y="1539"/>
                </a:lnTo>
                <a:lnTo>
                  <a:pt x="335" y="1669"/>
                </a:lnTo>
                <a:lnTo>
                  <a:pt x="270" y="1803"/>
                </a:lnTo>
                <a:lnTo>
                  <a:pt x="212" y="1940"/>
                </a:lnTo>
                <a:lnTo>
                  <a:pt x="161" y="2082"/>
                </a:lnTo>
                <a:lnTo>
                  <a:pt x="116" y="2225"/>
                </a:lnTo>
                <a:lnTo>
                  <a:pt x="78" y="2372"/>
                </a:lnTo>
                <a:lnTo>
                  <a:pt x="48" y="2521"/>
                </a:lnTo>
                <a:lnTo>
                  <a:pt x="24" y="2673"/>
                </a:lnTo>
                <a:lnTo>
                  <a:pt x="9" y="2828"/>
                </a:lnTo>
                <a:lnTo>
                  <a:pt x="0" y="2985"/>
                </a:lnTo>
                <a:lnTo>
                  <a:pt x="0" y="3063"/>
                </a:lnTo>
                <a:lnTo>
                  <a:pt x="0" y="3143"/>
                </a:lnTo>
                <a:lnTo>
                  <a:pt x="9" y="3300"/>
                </a:lnTo>
                <a:lnTo>
                  <a:pt x="24" y="3454"/>
                </a:lnTo>
                <a:lnTo>
                  <a:pt x="48" y="3607"/>
                </a:lnTo>
                <a:lnTo>
                  <a:pt x="78" y="3756"/>
                </a:lnTo>
                <a:lnTo>
                  <a:pt x="116" y="3903"/>
                </a:lnTo>
                <a:lnTo>
                  <a:pt x="161" y="4046"/>
                </a:lnTo>
                <a:lnTo>
                  <a:pt x="212" y="4188"/>
                </a:lnTo>
                <a:lnTo>
                  <a:pt x="270" y="4325"/>
                </a:lnTo>
                <a:lnTo>
                  <a:pt x="335" y="4459"/>
                </a:lnTo>
                <a:lnTo>
                  <a:pt x="405" y="4588"/>
                </a:lnTo>
                <a:lnTo>
                  <a:pt x="482" y="4715"/>
                </a:lnTo>
                <a:lnTo>
                  <a:pt x="565" y="4837"/>
                </a:lnTo>
                <a:lnTo>
                  <a:pt x="654" y="4956"/>
                </a:lnTo>
                <a:lnTo>
                  <a:pt x="747" y="5069"/>
                </a:lnTo>
                <a:lnTo>
                  <a:pt x="846" y="5177"/>
                </a:lnTo>
                <a:lnTo>
                  <a:pt x="950" y="5282"/>
                </a:lnTo>
                <a:lnTo>
                  <a:pt x="1059" y="5380"/>
                </a:lnTo>
                <a:lnTo>
                  <a:pt x="1172" y="5474"/>
                </a:lnTo>
                <a:lnTo>
                  <a:pt x="1290" y="5563"/>
                </a:lnTo>
                <a:lnTo>
                  <a:pt x="1412" y="5645"/>
                </a:lnTo>
                <a:lnTo>
                  <a:pt x="1538" y="5721"/>
                </a:lnTo>
                <a:lnTo>
                  <a:pt x="1669" y="5793"/>
                </a:lnTo>
                <a:lnTo>
                  <a:pt x="1803" y="5856"/>
                </a:lnTo>
                <a:lnTo>
                  <a:pt x="1940" y="5915"/>
                </a:lnTo>
                <a:lnTo>
                  <a:pt x="2081" y="5967"/>
                </a:lnTo>
                <a:lnTo>
                  <a:pt x="2224" y="6011"/>
                </a:lnTo>
                <a:lnTo>
                  <a:pt x="2371" y="6049"/>
                </a:lnTo>
                <a:lnTo>
                  <a:pt x="2521" y="6080"/>
                </a:lnTo>
                <a:lnTo>
                  <a:pt x="2673" y="6103"/>
                </a:lnTo>
                <a:lnTo>
                  <a:pt x="2828" y="6119"/>
                </a:lnTo>
                <a:lnTo>
                  <a:pt x="2985" y="6126"/>
                </a:lnTo>
                <a:lnTo>
                  <a:pt x="3063" y="6128"/>
                </a:lnTo>
                <a:lnTo>
                  <a:pt x="3003" y="6126"/>
                </a:lnTo>
                <a:lnTo>
                  <a:pt x="2883" y="6121"/>
                </a:lnTo>
                <a:lnTo>
                  <a:pt x="2765" y="6109"/>
                </a:lnTo>
                <a:lnTo>
                  <a:pt x="2650" y="6091"/>
                </a:lnTo>
                <a:lnTo>
                  <a:pt x="2535" y="6067"/>
                </a:lnTo>
                <a:lnTo>
                  <a:pt x="2424" y="6039"/>
                </a:lnTo>
                <a:lnTo>
                  <a:pt x="2314" y="6004"/>
                </a:lnTo>
                <a:lnTo>
                  <a:pt x="2206" y="5965"/>
                </a:lnTo>
                <a:lnTo>
                  <a:pt x="2101" y="5921"/>
                </a:lnTo>
                <a:lnTo>
                  <a:pt x="2000" y="5872"/>
                </a:lnTo>
                <a:lnTo>
                  <a:pt x="1900" y="5818"/>
                </a:lnTo>
                <a:lnTo>
                  <a:pt x="1804" y="5759"/>
                </a:lnTo>
                <a:lnTo>
                  <a:pt x="1710" y="5697"/>
                </a:lnTo>
                <a:lnTo>
                  <a:pt x="1620" y="5629"/>
                </a:lnTo>
                <a:lnTo>
                  <a:pt x="1534" y="5557"/>
                </a:lnTo>
                <a:lnTo>
                  <a:pt x="1451" y="5482"/>
                </a:lnTo>
                <a:lnTo>
                  <a:pt x="1371" y="5403"/>
                </a:lnTo>
                <a:lnTo>
                  <a:pt x="1296" y="5320"/>
                </a:lnTo>
                <a:lnTo>
                  <a:pt x="1224" y="5233"/>
                </a:lnTo>
                <a:lnTo>
                  <a:pt x="1157" y="5144"/>
                </a:lnTo>
                <a:lnTo>
                  <a:pt x="1094" y="5050"/>
                </a:lnTo>
                <a:lnTo>
                  <a:pt x="1036" y="4953"/>
                </a:lnTo>
                <a:lnTo>
                  <a:pt x="982" y="4854"/>
                </a:lnTo>
                <a:lnTo>
                  <a:pt x="932" y="4752"/>
                </a:lnTo>
                <a:lnTo>
                  <a:pt x="888" y="4647"/>
                </a:lnTo>
                <a:lnTo>
                  <a:pt x="849" y="4540"/>
                </a:lnTo>
                <a:lnTo>
                  <a:pt x="815" y="4430"/>
                </a:lnTo>
                <a:lnTo>
                  <a:pt x="786" y="4318"/>
                </a:lnTo>
                <a:lnTo>
                  <a:pt x="763" y="4204"/>
                </a:lnTo>
                <a:lnTo>
                  <a:pt x="745" y="4087"/>
                </a:lnTo>
                <a:lnTo>
                  <a:pt x="733" y="3970"/>
                </a:lnTo>
                <a:lnTo>
                  <a:pt x="727" y="3851"/>
                </a:lnTo>
                <a:lnTo>
                  <a:pt x="726" y="3790"/>
                </a:lnTo>
                <a:lnTo>
                  <a:pt x="727" y="3730"/>
                </a:lnTo>
                <a:lnTo>
                  <a:pt x="733" y="3610"/>
                </a:lnTo>
                <a:lnTo>
                  <a:pt x="745" y="3492"/>
                </a:lnTo>
                <a:lnTo>
                  <a:pt x="763" y="3377"/>
                </a:lnTo>
                <a:lnTo>
                  <a:pt x="786" y="3262"/>
                </a:lnTo>
                <a:lnTo>
                  <a:pt x="815" y="3150"/>
                </a:lnTo>
                <a:lnTo>
                  <a:pt x="849" y="3041"/>
                </a:lnTo>
                <a:lnTo>
                  <a:pt x="888" y="2933"/>
                </a:lnTo>
                <a:lnTo>
                  <a:pt x="932" y="2828"/>
                </a:lnTo>
                <a:lnTo>
                  <a:pt x="982" y="2726"/>
                </a:lnTo>
                <a:lnTo>
                  <a:pt x="1036" y="2627"/>
                </a:lnTo>
                <a:lnTo>
                  <a:pt x="1094" y="2530"/>
                </a:lnTo>
                <a:lnTo>
                  <a:pt x="1157" y="2437"/>
                </a:lnTo>
                <a:lnTo>
                  <a:pt x="1224" y="2347"/>
                </a:lnTo>
                <a:lnTo>
                  <a:pt x="1296" y="2261"/>
                </a:lnTo>
                <a:lnTo>
                  <a:pt x="1371" y="2178"/>
                </a:lnTo>
                <a:lnTo>
                  <a:pt x="1451" y="2098"/>
                </a:lnTo>
                <a:lnTo>
                  <a:pt x="1534" y="2022"/>
                </a:lnTo>
                <a:lnTo>
                  <a:pt x="1620" y="1951"/>
                </a:lnTo>
                <a:lnTo>
                  <a:pt x="1710" y="1884"/>
                </a:lnTo>
                <a:lnTo>
                  <a:pt x="1804" y="1821"/>
                </a:lnTo>
                <a:lnTo>
                  <a:pt x="1900" y="1762"/>
                </a:lnTo>
                <a:lnTo>
                  <a:pt x="2000" y="1708"/>
                </a:lnTo>
                <a:lnTo>
                  <a:pt x="2101" y="1659"/>
                </a:lnTo>
                <a:lnTo>
                  <a:pt x="2206" y="1615"/>
                </a:lnTo>
                <a:lnTo>
                  <a:pt x="2314" y="1575"/>
                </a:lnTo>
                <a:lnTo>
                  <a:pt x="2424" y="1542"/>
                </a:lnTo>
                <a:lnTo>
                  <a:pt x="2535" y="1512"/>
                </a:lnTo>
                <a:lnTo>
                  <a:pt x="2650" y="1490"/>
                </a:lnTo>
                <a:lnTo>
                  <a:pt x="2765" y="1471"/>
                </a:lnTo>
                <a:lnTo>
                  <a:pt x="2883" y="1460"/>
                </a:lnTo>
                <a:lnTo>
                  <a:pt x="3003" y="1453"/>
                </a:lnTo>
                <a:lnTo>
                  <a:pt x="3063" y="1453"/>
                </a:lnTo>
                <a:lnTo>
                  <a:pt x="6091" y="1453"/>
                </a:lnTo>
                <a:lnTo>
                  <a:pt x="6166" y="1452"/>
                </a:lnTo>
                <a:lnTo>
                  <a:pt x="6313" y="1437"/>
                </a:lnTo>
                <a:lnTo>
                  <a:pt x="6456" y="1408"/>
                </a:lnTo>
                <a:lnTo>
                  <a:pt x="6592" y="1366"/>
                </a:lnTo>
                <a:lnTo>
                  <a:pt x="6723" y="1310"/>
                </a:lnTo>
                <a:lnTo>
                  <a:pt x="6847" y="1243"/>
                </a:lnTo>
                <a:lnTo>
                  <a:pt x="6963" y="1165"/>
                </a:lnTo>
                <a:lnTo>
                  <a:pt x="7071" y="1076"/>
                </a:lnTo>
                <a:lnTo>
                  <a:pt x="7171" y="978"/>
                </a:lnTo>
                <a:lnTo>
                  <a:pt x="7259" y="870"/>
                </a:lnTo>
                <a:lnTo>
                  <a:pt x="7338" y="754"/>
                </a:lnTo>
                <a:lnTo>
                  <a:pt x="7406" y="631"/>
                </a:lnTo>
                <a:lnTo>
                  <a:pt x="7461" y="500"/>
                </a:lnTo>
                <a:lnTo>
                  <a:pt x="7505" y="364"/>
                </a:lnTo>
                <a:lnTo>
                  <a:pt x="7534" y="222"/>
                </a:lnTo>
                <a:lnTo>
                  <a:pt x="7550" y="76"/>
                </a:lnTo>
                <a:lnTo>
                  <a:pt x="7551" y="0"/>
                </a:lnTo>
                <a:lnTo>
                  <a:pt x="6091" y="0"/>
                </a:lnTo>
                <a:close/>
              </a:path>
            </a:pathLst>
          </a:custGeom>
          <a:solidFill>
            <a:srgbClr val="F36F13"/>
          </a:solidFill>
          <a:ln>
            <a:noFill/>
          </a:ln>
        </p:spPr>
        <p:txBody>
          <a:bodyPr vert="horz" wrap="square" lIns="68580" tIns="0" rIns="205740" bIns="34290" numCol="1" anchor="t" anchorCtr="0" compatLnSpc="1">
            <a:prstTxWarp prst="textNoShape">
              <a:avLst/>
            </a:prstTxWarp>
          </a:bodyPr>
          <a:lstStyle/>
          <a:p>
            <a:pPr algn="r"/>
            <a:r>
              <a:rPr lang="en-US" sz="1350" b="1" dirty="0">
                <a:solidFill>
                  <a:prstClr val="white"/>
                </a:solidFill>
              </a:rPr>
              <a:t>Climate change </a:t>
            </a:r>
          </a:p>
          <a:p>
            <a:pPr algn="r"/>
            <a:r>
              <a:rPr lang="en-US" sz="1350" b="1" dirty="0">
                <a:solidFill>
                  <a:prstClr val="white"/>
                </a:solidFill>
              </a:rPr>
              <a:t>adaptation </a:t>
            </a:r>
          </a:p>
        </p:txBody>
      </p:sp>
      <p:sp>
        <p:nvSpPr>
          <p:cNvPr id="8" name="Freeform 204">
            <a:extLst>
              <a:ext uri="{FF2B5EF4-FFF2-40B4-BE49-F238E27FC236}">
                <a16:creationId xmlns:a16="http://schemas.microsoft.com/office/drawing/2014/main" id="{3DABC526-1AC4-4DA9-86B1-942B8C84084C}"/>
              </a:ext>
            </a:extLst>
          </p:cNvPr>
          <p:cNvSpPr>
            <a:spLocks/>
          </p:cNvSpPr>
          <p:nvPr/>
        </p:nvSpPr>
        <p:spPr bwMode="auto">
          <a:xfrm>
            <a:off x="2545991" y="3984847"/>
            <a:ext cx="1637094" cy="1332380"/>
          </a:xfrm>
          <a:custGeom>
            <a:avLst/>
            <a:gdLst>
              <a:gd name="T0" fmla="*/ 2230 w 5480"/>
              <a:gd name="T1" fmla="*/ 0 h 4457"/>
              <a:gd name="T2" fmla="*/ 2058 w 5480"/>
              <a:gd name="T3" fmla="*/ 6 h 4457"/>
              <a:gd name="T4" fmla="*/ 1835 w 5480"/>
              <a:gd name="T5" fmla="*/ 34 h 4457"/>
              <a:gd name="T6" fmla="*/ 1619 w 5480"/>
              <a:gd name="T7" fmla="*/ 84 h 4457"/>
              <a:gd name="T8" fmla="*/ 1412 w 5480"/>
              <a:gd name="T9" fmla="*/ 154 h 4457"/>
              <a:gd name="T10" fmla="*/ 1214 w 5480"/>
              <a:gd name="T11" fmla="*/ 244 h 4457"/>
              <a:gd name="T12" fmla="*/ 1028 w 5480"/>
              <a:gd name="T13" fmla="*/ 351 h 4457"/>
              <a:gd name="T14" fmla="*/ 854 w 5480"/>
              <a:gd name="T15" fmla="*/ 475 h 4457"/>
              <a:gd name="T16" fmla="*/ 692 w 5480"/>
              <a:gd name="T17" fmla="*/ 616 h 4457"/>
              <a:gd name="T18" fmla="*/ 544 w 5480"/>
              <a:gd name="T19" fmla="*/ 770 h 4457"/>
              <a:gd name="T20" fmla="*/ 412 w 5480"/>
              <a:gd name="T21" fmla="*/ 938 h 4457"/>
              <a:gd name="T22" fmla="*/ 295 w 5480"/>
              <a:gd name="T23" fmla="*/ 1120 h 4457"/>
              <a:gd name="T24" fmla="*/ 197 w 5480"/>
              <a:gd name="T25" fmla="*/ 1312 h 4457"/>
              <a:gd name="T26" fmla="*/ 117 w 5480"/>
              <a:gd name="T27" fmla="*/ 1514 h 4457"/>
              <a:gd name="T28" fmla="*/ 57 w 5480"/>
              <a:gd name="T29" fmla="*/ 1726 h 4457"/>
              <a:gd name="T30" fmla="*/ 18 w 5480"/>
              <a:gd name="T31" fmla="*/ 1945 h 4457"/>
              <a:gd name="T32" fmla="*/ 0 w 5480"/>
              <a:gd name="T33" fmla="*/ 2172 h 4457"/>
              <a:gd name="T34" fmla="*/ 0 w 5480"/>
              <a:gd name="T35" fmla="*/ 2286 h 4457"/>
              <a:gd name="T36" fmla="*/ 17 w 5480"/>
              <a:gd name="T37" fmla="*/ 2508 h 4457"/>
              <a:gd name="T38" fmla="*/ 54 w 5480"/>
              <a:gd name="T39" fmla="*/ 2723 h 4457"/>
              <a:gd name="T40" fmla="*/ 113 w 5480"/>
              <a:gd name="T41" fmla="*/ 2931 h 4457"/>
              <a:gd name="T42" fmla="*/ 189 w 5480"/>
              <a:gd name="T43" fmla="*/ 3130 h 4457"/>
              <a:gd name="T44" fmla="*/ 309 w 5480"/>
              <a:gd name="T45" fmla="*/ 3365 h 4457"/>
              <a:gd name="T46" fmla="*/ 557 w 5480"/>
              <a:gd name="T47" fmla="*/ 3704 h 4457"/>
              <a:gd name="T48" fmla="*/ 861 w 5480"/>
              <a:gd name="T49" fmla="*/ 3991 h 4457"/>
              <a:gd name="T50" fmla="*/ 1217 w 5480"/>
              <a:gd name="T51" fmla="*/ 4216 h 4457"/>
              <a:gd name="T52" fmla="*/ 1460 w 5480"/>
              <a:gd name="T53" fmla="*/ 4322 h 4457"/>
              <a:gd name="T54" fmla="*/ 1665 w 5480"/>
              <a:gd name="T55" fmla="*/ 4387 h 4457"/>
              <a:gd name="T56" fmla="*/ 1878 w 5480"/>
              <a:gd name="T57" fmla="*/ 4431 h 4457"/>
              <a:gd name="T58" fmla="*/ 2097 w 5480"/>
              <a:gd name="T59" fmla="*/ 4455 h 4457"/>
              <a:gd name="T60" fmla="*/ 2078 w 5480"/>
              <a:gd name="T61" fmla="*/ 4453 h 4457"/>
              <a:gd name="T62" fmla="*/ 1793 w 5480"/>
              <a:gd name="T63" fmla="*/ 4396 h 4457"/>
              <a:gd name="T64" fmla="*/ 1531 w 5480"/>
              <a:gd name="T65" fmla="*/ 4289 h 4457"/>
              <a:gd name="T66" fmla="*/ 1297 w 5480"/>
              <a:gd name="T67" fmla="*/ 4135 h 4457"/>
              <a:gd name="T68" fmla="*/ 1095 w 5480"/>
              <a:gd name="T69" fmla="*/ 3942 h 4457"/>
              <a:gd name="T70" fmla="*/ 931 w 5480"/>
              <a:gd name="T71" fmla="*/ 3714 h 4457"/>
              <a:gd name="T72" fmla="*/ 812 w 5480"/>
              <a:gd name="T73" fmla="*/ 3458 h 4457"/>
              <a:gd name="T74" fmla="*/ 742 w 5480"/>
              <a:gd name="T75" fmla="*/ 3178 h 4457"/>
              <a:gd name="T76" fmla="*/ 726 w 5480"/>
              <a:gd name="T77" fmla="*/ 2956 h 4457"/>
              <a:gd name="T78" fmla="*/ 744 w 5480"/>
              <a:gd name="T79" fmla="*/ 2727 h 4457"/>
              <a:gd name="T80" fmla="*/ 817 w 5480"/>
              <a:gd name="T81" fmla="*/ 2439 h 4457"/>
              <a:gd name="T82" fmla="*/ 943 w 5480"/>
              <a:gd name="T83" fmla="*/ 2176 h 4457"/>
              <a:gd name="T84" fmla="*/ 1117 w 5480"/>
              <a:gd name="T85" fmla="*/ 1945 h 4457"/>
              <a:gd name="T86" fmla="*/ 1330 w 5480"/>
              <a:gd name="T87" fmla="*/ 1751 h 4457"/>
              <a:gd name="T88" fmla="*/ 1578 w 5480"/>
              <a:gd name="T89" fmla="*/ 1601 h 4457"/>
              <a:gd name="T90" fmla="*/ 1854 w 5480"/>
              <a:gd name="T91" fmla="*/ 1500 h 4457"/>
              <a:gd name="T92" fmla="*/ 2153 w 5480"/>
              <a:gd name="T93" fmla="*/ 1454 h 4457"/>
              <a:gd name="T94" fmla="*/ 3371 w 5480"/>
              <a:gd name="T95" fmla="*/ 1453 h 4457"/>
              <a:gd name="T96" fmla="*/ 4094 w 5480"/>
              <a:gd name="T97" fmla="*/ 1450 h 4457"/>
              <a:gd name="T98" fmla="*/ 4383 w 5480"/>
              <a:gd name="T99" fmla="*/ 1407 h 4457"/>
              <a:gd name="T100" fmla="*/ 4651 w 5480"/>
              <a:gd name="T101" fmla="*/ 1309 h 4457"/>
              <a:gd name="T102" fmla="*/ 4892 w 5480"/>
              <a:gd name="T103" fmla="*/ 1164 h 4457"/>
              <a:gd name="T104" fmla="*/ 5099 w 5480"/>
              <a:gd name="T105" fmla="*/ 976 h 4457"/>
              <a:gd name="T106" fmla="*/ 5267 w 5480"/>
              <a:gd name="T107" fmla="*/ 754 h 4457"/>
              <a:gd name="T108" fmla="*/ 5390 w 5480"/>
              <a:gd name="T109" fmla="*/ 500 h 4457"/>
              <a:gd name="T110" fmla="*/ 5462 w 5480"/>
              <a:gd name="T111" fmla="*/ 221 h 4457"/>
              <a:gd name="T112" fmla="*/ 5480 w 5480"/>
              <a:gd name="T113" fmla="*/ 0 h 4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80" h="4457">
                <a:moveTo>
                  <a:pt x="4019" y="0"/>
                </a:moveTo>
                <a:lnTo>
                  <a:pt x="2230" y="0"/>
                </a:lnTo>
                <a:lnTo>
                  <a:pt x="2172" y="0"/>
                </a:lnTo>
                <a:lnTo>
                  <a:pt x="2058" y="6"/>
                </a:lnTo>
                <a:lnTo>
                  <a:pt x="1946" y="17"/>
                </a:lnTo>
                <a:lnTo>
                  <a:pt x="1835" y="34"/>
                </a:lnTo>
                <a:lnTo>
                  <a:pt x="1726" y="57"/>
                </a:lnTo>
                <a:lnTo>
                  <a:pt x="1619" y="84"/>
                </a:lnTo>
                <a:lnTo>
                  <a:pt x="1515" y="117"/>
                </a:lnTo>
                <a:lnTo>
                  <a:pt x="1412" y="154"/>
                </a:lnTo>
                <a:lnTo>
                  <a:pt x="1313" y="196"/>
                </a:lnTo>
                <a:lnTo>
                  <a:pt x="1214" y="244"/>
                </a:lnTo>
                <a:lnTo>
                  <a:pt x="1120" y="295"/>
                </a:lnTo>
                <a:lnTo>
                  <a:pt x="1028" y="351"/>
                </a:lnTo>
                <a:lnTo>
                  <a:pt x="939" y="411"/>
                </a:lnTo>
                <a:lnTo>
                  <a:pt x="854" y="475"/>
                </a:lnTo>
                <a:lnTo>
                  <a:pt x="771" y="543"/>
                </a:lnTo>
                <a:lnTo>
                  <a:pt x="692" y="616"/>
                </a:lnTo>
                <a:lnTo>
                  <a:pt x="616" y="691"/>
                </a:lnTo>
                <a:lnTo>
                  <a:pt x="544" y="770"/>
                </a:lnTo>
                <a:lnTo>
                  <a:pt x="476" y="853"/>
                </a:lnTo>
                <a:lnTo>
                  <a:pt x="412" y="938"/>
                </a:lnTo>
                <a:lnTo>
                  <a:pt x="351" y="1028"/>
                </a:lnTo>
                <a:lnTo>
                  <a:pt x="295" y="1120"/>
                </a:lnTo>
                <a:lnTo>
                  <a:pt x="243" y="1214"/>
                </a:lnTo>
                <a:lnTo>
                  <a:pt x="197" y="1312"/>
                </a:lnTo>
                <a:lnTo>
                  <a:pt x="155" y="1412"/>
                </a:lnTo>
                <a:lnTo>
                  <a:pt x="117" y="1514"/>
                </a:lnTo>
                <a:lnTo>
                  <a:pt x="85" y="1619"/>
                </a:lnTo>
                <a:lnTo>
                  <a:pt x="57" y="1726"/>
                </a:lnTo>
                <a:lnTo>
                  <a:pt x="35" y="1835"/>
                </a:lnTo>
                <a:lnTo>
                  <a:pt x="18" y="1945"/>
                </a:lnTo>
                <a:lnTo>
                  <a:pt x="7" y="2058"/>
                </a:lnTo>
                <a:lnTo>
                  <a:pt x="0" y="2172"/>
                </a:lnTo>
                <a:lnTo>
                  <a:pt x="0" y="2230"/>
                </a:lnTo>
                <a:lnTo>
                  <a:pt x="0" y="2286"/>
                </a:lnTo>
                <a:lnTo>
                  <a:pt x="6" y="2398"/>
                </a:lnTo>
                <a:lnTo>
                  <a:pt x="17" y="2508"/>
                </a:lnTo>
                <a:lnTo>
                  <a:pt x="33" y="2617"/>
                </a:lnTo>
                <a:lnTo>
                  <a:pt x="54" y="2723"/>
                </a:lnTo>
                <a:lnTo>
                  <a:pt x="81" y="2827"/>
                </a:lnTo>
                <a:lnTo>
                  <a:pt x="113" y="2931"/>
                </a:lnTo>
                <a:lnTo>
                  <a:pt x="148" y="3032"/>
                </a:lnTo>
                <a:lnTo>
                  <a:pt x="189" y="3130"/>
                </a:lnTo>
                <a:lnTo>
                  <a:pt x="234" y="3226"/>
                </a:lnTo>
                <a:lnTo>
                  <a:pt x="309" y="3365"/>
                </a:lnTo>
                <a:lnTo>
                  <a:pt x="425" y="3540"/>
                </a:lnTo>
                <a:lnTo>
                  <a:pt x="557" y="3704"/>
                </a:lnTo>
                <a:lnTo>
                  <a:pt x="702" y="3855"/>
                </a:lnTo>
                <a:lnTo>
                  <a:pt x="861" y="3991"/>
                </a:lnTo>
                <a:lnTo>
                  <a:pt x="1033" y="4112"/>
                </a:lnTo>
                <a:lnTo>
                  <a:pt x="1217" y="4216"/>
                </a:lnTo>
                <a:lnTo>
                  <a:pt x="1360" y="4283"/>
                </a:lnTo>
                <a:lnTo>
                  <a:pt x="1460" y="4322"/>
                </a:lnTo>
                <a:lnTo>
                  <a:pt x="1561" y="4357"/>
                </a:lnTo>
                <a:lnTo>
                  <a:pt x="1665" y="4387"/>
                </a:lnTo>
                <a:lnTo>
                  <a:pt x="1770" y="4412"/>
                </a:lnTo>
                <a:lnTo>
                  <a:pt x="1878" y="4431"/>
                </a:lnTo>
                <a:lnTo>
                  <a:pt x="1987" y="4446"/>
                </a:lnTo>
                <a:lnTo>
                  <a:pt x="2097" y="4455"/>
                </a:lnTo>
                <a:lnTo>
                  <a:pt x="2153" y="4457"/>
                </a:lnTo>
                <a:lnTo>
                  <a:pt x="2078" y="4453"/>
                </a:lnTo>
                <a:lnTo>
                  <a:pt x="1934" y="4431"/>
                </a:lnTo>
                <a:lnTo>
                  <a:pt x="1793" y="4396"/>
                </a:lnTo>
                <a:lnTo>
                  <a:pt x="1659" y="4348"/>
                </a:lnTo>
                <a:lnTo>
                  <a:pt x="1531" y="4289"/>
                </a:lnTo>
                <a:lnTo>
                  <a:pt x="1410" y="4217"/>
                </a:lnTo>
                <a:lnTo>
                  <a:pt x="1297" y="4135"/>
                </a:lnTo>
                <a:lnTo>
                  <a:pt x="1191" y="4044"/>
                </a:lnTo>
                <a:lnTo>
                  <a:pt x="1095" y="3942"/>
                </a:lnTo>
                <a:lnTo>
                  <a:pt x="1007" y="3832"/>
                </a:lnTo>
                <a:lnTo>
                  <a:pt x="931" y="3714"/>
                </a:lnTo>
                <a:lnTo>
                  <a:pt x="866" y="3590"/>
                </a:lnTo>
                <a:lnTo>
                  <a:pt x="812" y="3458"/>
                </a:lnTo>
                <a:lnTo>
                  <a:pt x="771" y="3321"/>
                </a:lnTo>
                <a:lnTo>
                  <a:pt x="742" y="3178"/>
                </a:lnTo>
                <a:lnTo>
                  <a:pt x="728" y="3032"/>
                </a:lnTo>
                <a:lnTo>
                  <a:pt x="726" y="2956"/>
                </a:lnTo>
                <a:lnTo>
                  <a:pt x="728" y="2878"/>
                </a:lnTo>
                <a:lnTo>
                  <a:pt x="744" y="2727"/>
                </a:lnTo>
                <a:lnTo>
                  <a:pt x="774" y="2580"/>
                </a:lnTo>
                <a:lnTo>
                  <a:pt x="817" y="2439"/>
                </a:lnTo>
                <a:lnTo>
                  <a:pt x="874" y="2304"/>
                </a:lnTo>
                <a:lnTo>
                  <a:pt x="943" y="2176"/>
                </a:lnTo>
                <a:lnTo>
                  <a:pt x="1025" y="2056"/>
                </a:lnTo>
                <a:lnTo>
                  <a:pt x="1117" y="1945"/>
                </a:lnTo>
                <a:lnTo>
                  <a:pt x="1219" y="1842"/>
                </a:lnTo>
                <a:lnTo>
                  <a:pt x="1330" y="1751"/>
                </a:lnTo>
                <a:lnTo>
                  <a:pt x="1450" y="1670"/>
                </a:lnTo>
                <a:lnTo>
                  <a:pt x="1578" y="1601"/>
                </a:lnTo>
                <a:lnTo>
                  <a:pt x="1713" y="1543"/>
                </a:lnTo>
                <a:lnTo>
                  <a:pt x="1854" y="1500"/>
                </a:lnTo>
                <a:lnTo>
                  <a:pt x="2001" y="1470"/>
                </a:lnTo>
                <a:lnTo>
                  <a:pt x="2153" y="1454"/>
                </a:lnTo>
                <a:lnTo>
                  <a:pt x="2230" y="1453"/>
                </a:lnTo>
                <a:lnTo>
                  <a:pt x="3371" y="1453"/>
                </a:lnTo>
                <a:lnTo>
                  <a:pt x="4019" y="1451"/>
                </a:lnTo>
                <a:lnTo>
                  <a:pt x="4094" y="1450"/>
                </a:lnTo>
                <a:lnTo>
                  <a:pt x="4242" y="1436"/>
                </a:lnTo>
                <a:lnTo>
                  <a:pt x="4383" y="1407"/>
                </a:lnTo>
                <a:lnTo>
                  <a:pt x="4520" y="1364"/>
                </a:lnTo>
                <a:lnTo>
                  <a:pt x="4651" y="1309"/>
                </a:lnTo>
                <a:lnTo>
                  <a:pt x="4775" y="1242"/>
                </a:lnTo>
                <a:lnTo>
                  <a:pt x="4892" y="1164"/>
                </a:lnTo>
                <a:lnTo>
                  <a:pt x="5000" y="1076"/>
                </a:lnTo>
                <a:lnTo>
                  <a:pt x="5099" y="976"/>
                </a:lnTo>
                <a:lnTo>
                  <a:pt x="5188" y="869"/>
                </a:lnTo>
                <a:lnTo>
                  <a:pt x="5267" y="754"/>
                </a:lnTo>
                <a:lnTo>
                  <a:pt x="5335" y="630"/>
                </a:lnTo>
                <a:lnTo>
                  <a:pt x="5390" y="500"/>
                </a:lnTo>
                <a:lnTo>
                  <a:pt x="5433" y="363"/>
                </a:lnTo>
                <a:lnTo>
                  <a:pt x="5462" y="221"/>
                </a:lnTo>
                <a:lnTo>
                  <a:pt x="5477" y="74"/>
                </a:lnTo>
                <a:lnTo>
                  <a:pt x="5480" y="0"/>
                </a:lnTo>
                <a:lnTo>
                  <a:pt x="4019" y="0"/>
                </a:lnTo>
                <a:close/>
              </a:path>
            </a:pathLst>
          </a:custGeom>
          <a:solidFill>
            <a:srgbClr val="A2B969"/>
          </a:solidFill>
          <a:ln>
            <a:noFill/>
          </a:ln>
        </p:spPr>
        <p:txBody>
          <a:bodyPr vert="horz" wrap="square" lIns="68580" tIns="0" rIns="205740" bIns="34290" numCol="1" anchor="t" anchorCtr="0" compatLnSpc="1">
            <a:prstTxWarp prst="textNoShape">
              <a:avLst/>
            </a:prstTxWarp>
          </a:bodyPr>
          <a:lstStyle/>
          <a:p>
            <a:pPr algn="r"/>
            <a:r>
              <a:rPr lang="en-US" sz="1350" b="1" dirty="0">
                <a:solidFill>
                  <a:prstClr val="white"/>
                </a:solidFill>
              </a:rPr>
              <a:t>Local level </a:t>
            </a:r>
          </a:p>
        </p:txBody>
      </p:sp>
      <p:sp>
        <p:nvSpPr>
          <p:cNvPr id="9" name="Oval 8">
            <a:extLst>
              <a:ext uri="{FF2B5EF4-FFF2-40B4-BE49-F238E27FC236}">
                <a16:creationId xmlns:a16="http://schemas.microsoft.com/office/drawing/2014/main" id="{6F107B87-C3F6-488D-81CB-C3FE7E5477E4}"/>
              </a:ext>
            </a:extLst>
          </p:cNvPr>
          <p:cNvSpPr/>
          <p:nvPr/>
        </p:nvSpPr>
        <p:spPr>
          <a:xfrm>
            <a:off x="2798426" y="4495760"/>
            <a:ext cx="822960" cy="822960"/>
          </a:xfrm>
          <a:prstGeom prst="ellipse">
            <a:avLst/>
          </a:prstGeom>
          <a:solidFill>
            <a:srgbClr val="FFF9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grpSp>
        <p:nvGrpSpPr>
          <p:cNvPr id="11" name="Group 10">
            <a:extLst>
              <a:ext uri="{FF2B5EF4-FFF2-40B4-BE49-F238E27FC236}">
                <a16:creationId xmlns:a16="http://schemas.microsoft.com/office/drawing/2014/main" id="{8923BE83-6C43-44D9-A9BA-0A73C837AC0E}"/>
              </a:ext>
            </a:extLst>
          </p:cNvPr>
          <p:cNvGrpSpPr/>
          <p:nvPr/>
        </p:nvGrpSpPr>
        <p:grpSpPr>
          <a:xfrm>
            <a:off x="5936156" y="1850411"/>
            <a:ext cx="2024272" cy="614120"/>
            <a:chOff x="6165408" y="1430444"/>
            <a:chExt cx="2699030" cy="818826"/>
          </a:xfrm>
        </p:grpSpPr>
        <p:sp>
          <p:nvSpPr>
            <p:cNvPr id="12" name="TextBox 11">
              <a:extLst>
                <a:ext uri="{FF2B5EF4-FFF2-40B4-BE49-F238E27FC236}">
                  <a16:creationId xmlns:a16="http://schemas.microsoft.com/office/drawing/2014/main" id="{E3A15FE1-560E-4A82-9D0E-5B22AA6FE661}"/>
                </a:ext>
              </a:extLst>
            </p:cNvPr>
            <p:cNvSpPr txBox="1"/>
            <p:nvPr/>
          </p:nvSpPr>
          <p:spPr>
            <a:xfrm>
              <a:off x="6165408" y="1430444"/>
              <a:ext cx="2699030" cy="423279"/>
            </a:xfrm>
            <a:prstGeom prst="rect">
              <a:avLst/>
            </a:prstGeom>
            <a:noFill/>
          </p:spPr>
          <p:txBody>
            <a:bodyPr wrap="none" lIns="0" rtlCol="0" anchor="ctr">
              <a:spAutoFit/>
            </a:bodyPr>
            <a:lstStyle/>
            <a:p>
              <a:r>
                <a:rPr lang="en-US" sz="1463" b="1" dirty="0">
                  <a:solidFill>
                    <a:srgbClr val="0D95BC"/>
                  </a:solidFill>
                </a:rPr>
                <a:t>Platform for cooperation</a:t>
              </a:r>
            </a:p>
          </p:txBody>
        </p:sp>
        <p:sp>
          <p:nvSpPr>
            <p:cNvPr id="13" name="TextBox 12">
              <a:extLst>
                <a:ext uri="{FF2B5EF4-FFF2-40B4-BE49-F238E27FC236}">
                  <a16:creationId xmlns:a16="http://schemas.microsoft.com/office/drawing/2014/main" id="{4E0E326B-F8A7-41A9-9624-BAB469C8DB20}"/>
                </a:ext>
              </a:extLst>
            </p:cNvPr>
            <p:cNvSpPr txBox="1"/>
            <p:nvPr/>
          </p:nvSpPr>
          <p:spPr>
            <a:xfrm>
              <a:off x="6172045" y="1710661"/>
              <a:ext cx="2544838" cy="538609"/>
            </a:xfrm>
            <a:prstGeom prst="rect">
              <a:avLst/>
            </a:prstGeom>
            <a:noFill/>
          </p:spPr>
          <p:txBody>
            <a:bodyPr wrap="square" lIns="0" rIns="0" rtlCol="0" anchor="ctr">
              <a:spAutoFit/>
            </a:bodyPr>
            <a:lstStyle/>
            <a:p>
              <a:pPr algn="just"/>
              <a:r>
                <a:rPr lang="en-US" sz="675" dirty="0">
                  <a:solidFill>
                    <a:prstClr val="white">
                      <a:lumMod val="50000"/>
                    </a:prstClr>
                  </a:solidFill>
                </a:rPr>
                <a:t>All member states in the BSR have committed to implement the Sendai Framework, therefore, it makes sense to address implementation challenges together. </a:t>
              </a:r>
            </a:p>
          </p:txBody>
        </p:sp>
      </p:grpSp>
      <p:grpSp>
        <p:nvGrpSpPr>
          <p:cNvPr id="14" name="Group 13">
            <a:extLst>
              <a:ext uri="{FF2B5EF4-FFF2-40B4-BE49-F238E27FC236}">
                <a16:creationId xmlns:a16="http://schemas.microsoft.com/office/drawing/2014/main" id="{66C105F4-5AEF-4CBD-9A1B-FE56C9A5F0D4}"/>
              </a:ext>
            </a:extLst>
          </p:cNvPr>
          <p:cNvGrpSpPr/>
          <p:nvPr/>
        </p:nvGrpSpPr>
        <p:grpSpPr>
          <a:xfrm>
            <a:off x="5504376" y="2401389"/>
            <a:ext cx="2307939" cy="593606"/>
            <a:chOff x="6165408" y="1430444"/>
            <a:chExt cx="3077251" cy="791474"/>
          </a:xfrm>
        </p:grpSpPr>
        <p:sp>
          <p:nvSpPr>
            <p:cNvPr id="15" name="TextBox 14">
              <a:extLst>
                <a:ext uri="{FF2B5EF4-FFF2-40B4-BE49-F238E27FC236}">
                  <a16:creationId xmlns:a16="http://schemas.microsoft.com/office/drawing/2014/main" id="{450EC99B-20A1-4E96-B2B3-1051069E6682}"/>
                </a:ext>
              </a:extLst>
            </p:cNvPr>
            <p:cNvSpPr txBox="1"/>
            <p:nvPr/>
          </p:nvSpPr>
          <p:spPr>
            <a:xfrm>
              <a:off x="6165408" y="1430444"/>
              <a:ext cx="3077251" cy="423278"/>
            </a:xfrm>
            <a:prstGeom prst="rect">
              <a:avLst/>
            </a:prstGeom>
            <a:noFill/>
          </p:spPr>
          <p:txBody>
            <a:bodyPr wrap="none" lIns="0" rtlCol="0" anchor="ctr">
              <a:spAutoFit/>
            </a:bodyPr>
            <a:lstStyle/>
            <a:p>
              <a:r>
                <a:rPr lang="en-US" sz="1463" b="1" dirty="0">
                  <a:solidFill>
                    <a:srgbClr val="355E71"/>
                  </a:solidFill>
                </a:rPr>
                <a:t>Making knowledge available</a:t>
              </a:r>
            </a:p>
          </p:txBody>
        </p:sp>
        <p:sp>
          <p:nvSpPr>
            <p:cNvPr id="16" name="TextBox 15">
              <a:extLst>
                <a:ext uri="{FF2B5EF4-FFF2-40B4-BE49-F238E27FC236}">
                  <a16:creationId xmlns:a16="http://schemas.microsoft.com/office/drawing/2014/main" id="{26DC1A18-C0CE-480D-B8C4-E373CAB87899}"/>
                </a:ext>
              </a:extLst>
            </p:cNvPr>
            <p:cNvSpPr txBox="1"/>
            <p:nvPr/>
          </p:nvSpPr>
          <p:spPr>
            <a:xfrm>
              <a:off x="6165408" y="1683309"/>
              <a:ext cx="2930322" cy="538609"/>
            </a:xfrm>
            <a:prstGeom prst="rect">
              <a:avLst/>
            </a:prstGeom>
            <a:noFill/>
          </p:spPr>
          <p:txBody>
            <a:bodyPr wrap="square" lIns="0" rIns="0" rtlCol="0" anchor="ctr">
              <a:spAutoFit/>
            </a:bodyPr>
            <a:lstStyle/>
            <a:p>
              <a:pPr algn="just"/>
              <a:r>
                <a:rPr lang="en-US" sz="675" dirty="0">
                  <a:solidFill>
                    <a:prstClr val="white">
                      <a:lumMod val="50000"/>
                    </a:prstClr>
                  </a:solidFill>
                </a:rPr>
                <a:t>On the national level there is a lot of knowledge on risk assessment methodologies, however, this know-how can be made available for the regional and local levels as well.  </a:t>
              </a:r>
            </a:p>
          </p:txBody>
        </p:sp>
      </p:grpSp>
      <p:grpSp>
        <p:nvGrpSpPr>
          <p:cNvPr id="17" name="Group 16">
            <a:extLst>
              <a:ext uri="{FF2B5EF4-FFF2-40B4-BE49-F238E27FC236}">
                <a16:creationId xmlns:a16="http://schemas.microsoft.com/office/drawing/2014/main" id="{2350E866-9A36-485D-827A-6D24C4092340}"/>
              </a:ext>
            </a:extLst>
          </p:cNvPr>
          <p:cNvGrpSpPr/>
          <p:nvPr/>
        </p:nvGrpSpPr>
        <p:grpSpPr>
          <a:xfrm>
            <a:off x="5065442" y="2974376"/>
            <a:ext cx="2396490" cy="583370"/>
            <a:chOff x="6165408" y="1430444"/>
            <a:chExt cx="3195320" cy="777826"/>
          </a:xfrm>
        </p:grpSpPr>
        <p:sp>
          <p:nvSpPr>
            <p:cNvPr id="18" name="TextBox 17">
              <a:extLst>
                <a:ext uri="{FF2B5EF4-FFF2-40B4-BE49-F238E27FC236}">
                  <a16:creationId xmlns:a16="http://schemas.microsoft.com/office/drawing/2014/main" id="{D76CACCB-5117-4F50-90A7-FC34A3EAC083}"/>
                </a:ext>
              </a:extLst>
            </p:cNvPr>
            <p:cNvSpPr txBox="1"/>
            <p:nvPr/>
          </p:nvSpPr>
          <p:spPr>
            <a:xfrm>
              <a:off x="6165408" y="1430444"/>
              <a:ext cx="3195320" cy="423279"/>
            </a:xfrm>
            <a:prstGeom prst="rect">
              <a:avLst/>
            </a:prstGeom>
            <a:noFill/>
          </p:spPr>
          <p:txBody>
            <a:bodyPr wrap="none" lIns="0" rtlCol="0" anchor="ctr">
              <a:spAutoFit/>
            </a:bodyPr>
            <a:lstStyle/>
            <a:p>
              <a:r>
                <a:rPr lang="en-US" sz="1463" b="1" dirty="0">
                  <a:solidFill>
                    <a:srgbClr val="C13018"/>
                  </a:solidFill>
                </a:rPr>
                <a:t>Methods for risks assessment</a:t>
              </a:r>
            </a:p>
          </p:txBody>
        </p:sp>
        <p:sp>
          <p:nvSpPr>
            <p:cNvPr id="19" name="TextBox 18">
              <a:extLst>
                <a:ext uri="{FF2B5EF4-FFF2-40B4-BE49-F238E27FC236}">
                  <a16:creationId xmlns:a16="http://schemas.microsoft.com/office/drawing/2014/main" id="{DFE70786-5AD1-482A-BE8B-ED8CB61E981E}"/>
                </a:ext>
              </a:extLst>
            </p:cNvPr>
            <p:cNvSpPr txBox="1"/>
            <p:nvPr/>
          </p:nvSpPr>
          <p:spPr>
            <a:xfrm>
              <a:off x="6165408" y="1669661"/>
              <a:ext cx="3153812" cy="538609"/>
            </a:xfrm>
            <a:prstGeom prst="rect">
              <a:avLst/>
            </a:prstGeom>
            <a:noFill/>
          </p:spPr>
          <p:txBody>
            <a:bodyPr wrap="square" lIns="0" rIns="0" rtlCol="0" anchor="ctr">
              <a:spAutoFit/>
            </a:bodyPr>
            <a:lstStyle/>
            <a:p>
              <a:pPr algn="just"/>
              <a:r>
                <a:rPr lang="en-US" sz="675" dirty="0">
                  <a:solidFill>
                    <a:prstClr val="white">
                      <a:lumMod val="50000"/>
                    </a:prstClr>
                  </a:solidFill>
                </a:rPr>
                <a:t>The civil protection experts are used to working with assessment of risks typically related to the field of civil security, however, climate change is presenting new security risks in need of consideration.   </a:t>
              </a:r>
            </a:p>
          </p:txBody>
        </p:sp>
      </p:grpSp>
      <p:grpSp>
        <p:nvGrpSpPr>
          <p:cNvPr id="20" name="Group 19">
            <a:extLst>
              <a:ext uri="{FF2B5EF4-FFF2-40B4-BE49-F238E27FC236}">
                <a16:creationId xmlns:a16="http://schemas.microsoft.com/office/drawing/2014/main" id="{D36E67BC-6F4A-4786-B4CE-4049546C5DD7}"/>
              </a:ext>
            </a:extLst>
          </p:cNvPr>
          <p:cNvGrpSpPr/>
          <p:nvPr/>
        </p:nvGrpSpPr>
        <p:grpSpPr>
          <a:xfrm>
            <a:off x="4670430" y="3532685"/>
            <a:ext cx="2322458" cy="698026"/>
            <a:chOff x="6165408" y="1430444"/>
            <a:chExt cx="3096610" cy="930701"/>
          </a:xfrm>
        </p:grpSpPr>
        <p:sp>
          <p:nvSpPr>
            <p:cNvPr id="21" name="TextBox 20">
              <a:extLst>
                <a:ext uri="{FF2B5EF4-FFF2-40B4-BE49-F238E27FC236}">
                  <a16:creationId xmlns:a16="http://schemas.microsoft.com/office/drawing/2014/main" id="{775039AE-F696-445C-92AE-1A96DE1FA97C}"/>
                </a:ext>
              </a:extLst>
            </p:cNvPr>
            <p:cNvSpPr txBox="1"/>
            <p:nvPr/>
          </p:nvSpPr>
          <p:spPr>
            <a:xfrm>
              <a:off x="6165408" y="1430444"/>
              <a:ext cx="2541465" cy="423278"/>
            </a:xfrm>
            <a:prstGeom prst="rect">
              <a:avLst/>
            </a:prstGeom>
            <a:noFill/>
          </p:spPr>
          <p:txBody>
            <a:bodyPr wrap="none" lIns="0" rtlCol="0" anchor="ctr">
              <a:spAutoFit/>
            </a:bodyPr>
            <a:lstStyle/>
            <a:p>
              <a:r>
                <a:rPr lang="en-US" sz="1463" b="1" dirty="0">
                  <a:solidFill>
                    <a:srgbClr val="F36F13"/>
                  </a:solidFill>
                </a:rPr>
                <a:t>New dimension of risks</a:t>
              </a:r>
            </a:p>
          </p:txBody>
        </p:sp>
        <p:sp>
          <p:nvSpPr>
            <p:cNvPr id="22" name="TextBox 21">
              <a:extLst>
                <a:ext uri="{FF2B5EF4-FFF2-40B4-BE49-F238E27FC236}">
                  <a16:creationId xmlns:a16="http://schemas.microsoft.com/office/drawing/2014/main" id="{AEE134F7-AF72-4E72-AFCE-7E4C43FA4C7B}"/>
                </a:ext>
              </a:extLst>
            </p:cNvPr>
            <p:cNvSpPr txBox="1"/>
            <p:nvPr/>
          </p:nvSpPr>
          <p:spPr>
            <a:xfrm>
              <a:off x="6165408" y="1684038"/>
              <a:ext cx="3096610" cy="677107"/>
            </a:xfrm>
            <a:prstGeom prst="rect">
              <a:avLst/>
            </a:prstGeom>
            <a:noFill/>
          </p:spPr>
          <p:txBody>
            <a:bodyPr wrap="square" lIns="0" rIns="0" rtlCol="0" anchor="ctr">
              <a:spAutoFit/>
            </a:bodyPr>
            <a:lstStyle/>
            <a:p>
              <a:pPr algn="just"/>
              <a:r>
                <a:rPr lang="en-US" sz="675" dirty="0">
                  <a:solidFill>
                    <a:prstClr val="white">
                      <a:lumMod val="50000"/>
                    </a:prstClr>
                  </a:solidFill>
                </a:rPr>
                <a:t>Building on previous knowledge and methods from the field of civil protection on the national level, the dimension of risks induced by climate change will be added, and a new broader methodology will be developed.  </a:t>
              </a:r>
            </a:p>
          </p:txBody>
        </p:sp>
      </p:grpSp>
      <p:grpSp>
        <p:nvGrpSpPr>
          <p:cNvPr id="23" name="Group 22">
            <a:extLst>
              <a:ext uri="{FF2B5EF4-FFF2-40B4-BE49-F238E27FC236}">
                <a16:creationId xmlns:a16="http://schemas.microsoft.com/office/drawing/2014/main" id="{93C202A6-9F65-4D15-B674-DE7C54F411CB}"/>
              </a:ext>
            </a:extLst>
          </p:cNvPr>
          <p:cNvGrpSpPr/>
          <p:nvPr/>
        </p:nvGrpSpPr>
        <p:grpSpPr>
          <a:xfrm>
            <a:off x="4275499" y="4221935"/>
            <a:ext cx="2097626" cy="594731"/>
            <a:chOff x="7012863" y="612443"/>
            <a:chExt cx="2796835" cy="792974"/>
          </a:xfrm>
        </p:grpSpPr>
        <p:sp>
          <p:nvSpPr>
            <p:cNvPr id="24" name="TextBox 23">
              <a:extLst>
                <a:ext uri="{FF2B5EF4-FFF2-40B4-BE49-F238E27FC236}">
                  <a16:creationId xmlns:a16="http://schemas.microsoft.com/office/drawing/2014/main" id="{91BD8C98-5815-4C5A-8EC6-BCB4CEF46F04}"/>
                </a:ext>
              </a:extLst>
            </p:cNvPr>
            <p:cNvSpPr txBox="1"/>
            <p:nvPr/>
          </p:nvSpPr>
          <p:spPr>
            <a:xfrm>
              <a:off x="7012863" y="612443"/>
              <a:ext cx="2796835" cy="423278"/>
            </a:xfrm>
            <a:prstGeom prst="rect">
              <a:avLst/>
            </a:prstGeom>
            <a:noFill/>
          </p:spPr>
          <p:txBody>
            <a:bodyPr wrap="none" lIns="0" rtlCol="0" anchor="ctr">
              <a:spAutoFit/>
            </a:bodyPr>
            <a:lstStyle/>
            <a:p>
              <a:r>
                <a:rPr lang="en-US" sz="1463" b="1" dirty="0">
                  <a:solidFill>
                    <a:srgbClr val="A2B969"/>
                  </a:solidFill>
                </a:rPr>
                <a:t>Tailor-made for end-users</a:t>
              </a:r>
            </a:p>
          </p:txBody>
        </p:sp>
        <p:sp>
          <p:nvSpPr>
            <p:cNvPr id="25" name="TextBox 24">
              <a:extLst>
                <a:ext uri="{FF2B5EF4-FFF2-40B4-BE49-F238E27FC236}">
                  <a16:creationId xmlns:a16="http://schemas.microsoft.com/office/drawing/2014/main" id="{F52C068A-5C12-456B-A80D-7877ED3A1000}"/>
                </a:ext>
              </a:extLst>
            </p:cNvPr>
            <p:cNvSpPr txBox="1"/>
            <p:nvPr/>
          </p:nvSpPr>
          <p:spPr>
            <a:xfrm>
              <a:off x="7038864" y="866808"/>
              <a:ext cx="2645786" cy="538609"/>
            </a:xfrm>
            <a:prstGeom prst="rect">
              <a:avLst/>
            </a:prstGeom>
            <a:noFill/>
          </p:spPr>
          <p:txBody>
            <a:bodyPr wrap="square" lIns="0" rIns="0" rtlCol="0" anchor="ctr">
              <a:spAutoFit/>
            </a:bodyPr>
            <a:lstStyle/>
            <a:p>
              <a:pPr algn="just"/>
              <a:r>
                <a:rPr lang="en-US" sz="675" dirty="0">
                  <a:solidFill>
                    <a:prstClr val="white">
                      <a:lumMod val="50000"/>
                    </a:prstClr>
                  </a:solidFill>
                </a:rPr>
                <a:t>A brand new methodology, taking current and future climate change risks into account, tailor-made for the end-users at the local level, will be developed. </a:t>
              </a:r>
            </a:p>
          </p:txBody>
        </p:sp>
      </p:grpSp>
      <p:pic>
        <p:nvPicPr>
          <p:cNvPr id="26" name="Picture 4" descr="Image result for Sendai Framework">
            <a:extLst>
              <a:ext uri="{FF2B5EF4-FFF2-40B4-BE49-F238E27FC236}">
                <a16:creationId xmlns:a16="http://schemas.microsoft.com/office/drawing/2014/main" id="{7B43F2E4-E522-4244-AE40-A390526DC17D}"/>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l="1459" t="23606" r="1" b="15551"/>
          <a:stretch/>
        </p:blipFill>
        <p:spPr bwMode="auto">
          <a:xfrm>
            <a:off x="3226277" y="2033979"/>
            <a:ext cx="2066627" cy="34255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7" name="Freeform 145">
            <a:extLst>
              <a:ext uri="{FF2B5EF4-FFF2-40B4-BE49-F238E27FC236}">
                <a16:creationId xmlns:a16="http://schemas.microsoft.com/office/drawing/2014/main" id="{D54E9C8E-EA14-4DD6-A680-3ED81B480DC9}"/>
              </a:ext>
            </a:extLst>
          </p:cNvPr>
          <p:cNvSpPr>
            <a:spLocks noEditPoints="1"/>
          </p:cNvSpPr>
          <p:nvPr/>
        </p:nvSpPr>
        <p:spPr bwMode="auto">
          <a:xfrm>
            <a:off x="3004607" y="4639178"/>
            <a:ext cx="418102" cy="546791"/>
          </a:xfrm>
          <a:custGeom>
            <a:avLst/>
            <a:gdLst>
              <a:gd name="T0" fmla="*/ 472 w 479"/>
              <a:gd name="T1" fmla="*/ 641 h 641"/>
              <a:gd name="T2" fmla="*/ 0 w 479"/>
              <a:gd name="T3" fmla="*/ 36 h 641"/>
              <a:gd name="T4" fmla="*/ 57 w 479"/>
              <a:gd name="T5" fmla="*/ 36 h 641"/>
              <a:gd name="T6" fmla="*/ 14 w 479"/>
              <a:gd name="T7" fmla="*/ 627 h 641"/>
              <a:gd name="T8" fmla="*/ 406 w 479"/>
              <a:gd name="T9" fmla="*/ 43 h 641"/>
              <a:gd name="T10" fmla="*/ 392 w 479"/>
              <a:gd name="T11" fmla="*/ 65 h 641"/>
              <a:gd name="T12" fmla="*/ 406 w 479"/>
              <a:gd name="T13" fmla="*/ 7 h 641"/>
              <a:gd name="T14" fmla="*/ 479 w 479"/>
              <a:gd name="T15" fmla="*/ 36 h 641"/>
              <a:gd name="T16" fmla="*/ 244 w 479"/>
              <a:gd name="T17" fmla="*/ 43 h 641"/>
              <a:gd name="T18" fmla="*/ 266 w 479"/>
              <a:gd name="T19" fmla="*/ 29 h 641"/>
              <a:gd name="T20" fmla="*/ 237 w 479"/>
              <a:gd name="T21" fmla="*/ 0 h 641"/>
              <a:gd name="T22" fmla="*/ 237 w 479"/>
              <a:gd name="T23" fmla="*/ 72 h 641"/>
              <a:gd name="T24" fmla="*/ 190 w 479"/>
              <a:gd name="T25" fmla="*/ 43 h 641"/>
              <a:gd name="T26" fmla="*/ 212 w 479"/>
              <a:gd name="T27" fmla="*/ 29 h 641"/>
              <a:gd name="T28" fmla="*/ 183 w 479"/>
              <a:gd name="T29" fmla="*/ 0 h 641"/>
              <a:gd name="T30" fmla="*/ 183 w 479"/>
              <a:gd name="T31" fmla="*/ 72 h 641"/>
              <a:gd name="T32" fmla="*/ 135 w 479"/>
              <a:gd name="T33" fmla="*/ 43 h 641"/>
              <a:gd name="T34" fmla="*/ 157 w 479"/>
              <a:gd name="T35" fmla="*/ 29 h 641"/>
              <a:gd name="T36" fmla="*/ 128 w 479"/>
              <a:gd name="T37" fmla="*/ 0 h 641"/>
              <a:gd name="T38" fmla="*/ 128 w 479"/>
              <a:gd name="T39" fmla="*/ 72 h 641"/>
              <a:gd name="T40" fmla="*/ 81 w 479"/>
              <a:gd name="T41" fmla="*/ 43 h 641"/>
              <a:gd name="T42" fmla="*/ 103 w 479"/>
              <a:gd name="T43" fmla="*/ 29 h 641"/>
              <a:gd name="T44" fmla="*/ 74 w 479"/>
              <a:gd name="T45" fmla="*/ 0 h 641"/>
              <a:gd name="T46" fmla="*/ 74 w 479"/>
              <a:gd name="T47" fmla="*/ 72 h 641"/>
              <a:gd name="T48" fmla="*/ 352 w 479"/>
              <a:gd name="T49" fmla="*/ 43 h 641"/>
              <a:gd name="T50" fmla="*/ 374 w 479"/>
              <a:gd name="T51" fmla="*/ 29 h 641"/>
              <a:gd name="T52" fmla="*/ 345 w 479"/>
              <a:gd name="T53" fmla="*/ 0 h 641"/>
              <a:gd name="T54" fmla="*/ 345 w 479"/>
              <a:gd name="T55" fmla="*/ 72 h 641"/>
              <a:gd name="T56" fmla="*/ 298 w 479"/>
              <a:gd name="T57" fmla="*/ 43 h 641"/>
              <a:gd name="T58" fmla="*/ 320 w 479"/>
              <a:gd name="T59" fmla="*/ 29 h 641"/>
              <a:gd name="T60" fmla="*/ 291 w 479"/>
              <a:gd name="T61" fmla="*/ 0 h 641"/>
              <a:gd name="T62" fmla="*/ 291 w 479"/>
              <a:gd name="T63" fmla="*/ 72 h 641"/>
              <a:gd name="T64" fmla="*/ 73 w 479"/>
              <a:gd name="T65" fmla="*/ 554 h 641"/>
              <a:gd name="T66" fmla="*/ 406 w 479"/>
              <a:gd name="T67" fmla="*/ 554 h 641"/>
              <a:gd name="T68" fmla="*/ 80 w 479"/>
              <a:gd name="T69" fmla="*/ 488 h 641"/>
              <a:gd name="T70" fmla="*/ 399 w 479"/>
              <a:gd name="T71" fmla="*/ 502 h 641"/>
              <a:gd name="T72" fmla="*/ 399 w 479"/>
              <a:gd name="T73" fmla="*/ 428 h 641"/>
              <a:gd name="T74" fmla="*/ 80 w 479"/>
              <a:gd name="T75" fmla="*/ 442 h 641"/>
              <a:gd name="T76" fmla="*/ 399 w 479"/>
              <a:gd name="T77" fmla="*/ 428 h 641"/>
              <a:gd name="T78" fmla="*/ 73 w 479"/>
              <a:gd name="T79" fmla="*/ 376 h 641"/>
              <a:gd name="T80" fmla="*/ 406 w 479"/>
              <a:gd name="T81" fmla="*/ 376 h 641"/>
              <a:gd name="T82" fmla="*/ 80 w 479"/>
              <a:gd name="T83" fmla="*/ 310 h 641"/>
              <a:gd name="T84" fmla="*/ 399 w 479"/>
              <a:gd name="T85" fmla="*/ 324 h 641"/>
              <a:gd name="T86" fmla="*/ 399 w 479"/>
              <a:gd name="T87" fmla="*/ 250 h 641"/>
              <a:gd name="T88" fmla="*/ 80 w 479"/>
              <a:gd name="T89" fmla="*/ 264 h 641"/>
              <a:gd name="T90" fmla="*/ 399 w 479"/>
              <a:gd name="T91" fmla="*/ 250 h 641"/>
              <a:gd name="T92" fmla="*/ 73 w 479"/>
              <a:gd name="T93" fmla="*/ 198 h 641"/>
              <a:gd name="T94" fmla="*/ 406 w 479"/>
              <a:gd name="T95" fmla="*/ 198 h 641"/>
              <a:gd name="T96" fmla="*/ 80 w 479"/>
              <a:gd name="T97" fmla="*/ 131 h 641"/>
              <a:gd name="T98" fmla="*/ 399 w 479"/>
              <a:gd name="T99" fmla="*/ 145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79" h="641">
                <a:moveTo>
                  <a:pt x="479" y="36"/>
                </a:moveTo>
                <a:cubicBezTo>
                  <a:pt x="479" y="634"/>
                  <a:pt x="479" y="634"/>
                  <a:pt x="479" y="634"/>
                </a:cubicBezTo>
                <a:cubicBezTo>
                  <a:pt x="479" y="638"/>
                  <a:pt x="476" y="641"/>
                  <a:pt x="472" y="641"/>
                </a:cubicBezTo>
                <a:cubicBezTo>
                  <a:pt x="7" y="641"/>
                  <a:pt x="7" y="641"/>
                  <a:pt x="7" y="641"/>
                </a:cubicBezTo>
                <a:cubicBezTo>
                  <a:pt x="3" y="641"/>
                  <a:pt x="0" y="638"/>
                  <a:pt x="0" y="634"/>
                </a:cubicBezTo>
                <a:cubicBezTo>
                  <a:pt x="0" y="36"/>
                  <a:pt x="0" y="36"/>
                  <a:pt x="0" y="36"/>
                </a:cubicBezTo>
                <a:cubicBezTo>
                  <a:pt x="0" y="32"/>
                  <a:pt x="3" y="29"/>
                  <a:pt x="7" y="29"/>
                </a:cubicBezTo>
                <a:cubicBezTo>
                  <a:pt x="50" y="29"/>
                  <a:pt x="50" y="29"/>
                  <a:pt x="50" y="29"/>
                </a:cubicBezTo>
                <a:cubicBezTo>
                  <a:pt x="54" y="29"/>
                  <a:pt x="57" y="32"/>
                  <a:pt x="57" y="36"/>
                </a:cubicBezTo>
                <a:cubicBezTo>
                  <a:pt x="57" y="40"/>
                  <a:pt x="54" y="43"/>
                  <a:pt x="50" y="43"/>
                </a:cubicBezTo>
                <a:cubicBezTo>
                  <a:pt x="14" y="43"/>
                  <a:pt x="14" y="43"/>
                  <a:pt x="14" y="43"/>
                </a:cubicBezTo>
                <a:cubicBezTo>
                  <a:pt x="14" y="627"/>
                  <a:pt x="14" y="627"/>
                  <a:pt x="14" y="627"/>
                </a:cubicBezTo>
                <a:cubicBezTo>
                  <a:pt x="465" y="627"/>
                  <a:pt x="465" y="627"/>
                  <a:pt x="465" y="627"/>
                </a:cubicBezTo>
                <a:cubicBezTo>
                  <a:pt x="465" y="43"/>
                  <a:pt x="465" y="43"/>
                  <a:pt x="465" y="43"/>
                </a:cubicBezTo>
                <a:cubicBezTo>
                  <a:pt x="406" y="43"/>
                  <a:pt x="406" y="43"/>
                  <a:pt x="406" y="43"/>
                </a:cubicBezTo>
                <a:cubicBezTo>
                  <a:pt x="406" y="65"/>
                  <a:pt x="406" y="65"/>
                  <a:pt x="406" y="65"/>
                </a:cubicBezTo>
                <a:cubicBezTo>
                  <a:pt x="406" y="69"/>
                  <a:pt x="403" y="72"/>
                  <a:pt x="399" y="72"/>
                </a:cubicBezTo>
                <a:cubicBezTo>
                  <a:pt x="395" y="72"/>
                  <a:pt x="392" y="69"/>
                  <a:pt x="392" y="65"/>
                </a:cubicBezTo>
                <a:cubicBezTo>
                  <a:pt x="392" y="7"/>
                  <a:pt x="392" y="7"/>
                  <a:pt x="392" y="7"/>
                </a:cubicBezTo>
                <a:cubicBezTo>
                  <a:pt x="392" y="3"/>
                  <a:pt x="395" y="0"/>
                  <a:pt x="399" y="0"/>
                </a:cubicBezTo>
                <a:cubicBezTo>
                  <a:pt x="403" y="0"/>
                  <a:pt x="406" y="3"/>
                  <a:pt x="406" y="7"/>
                </a:cubicBezTo>
                <a:cubicBezTo>
                  <a:pt x="406" y="29"/>
                  <a:pt x="406" y="29"/>
                  <a:pt x="406" y="29"/>
                </a:cubicBezTo>
                <a:cubicBezTo>
                  <a:pt x="472" y="29"/>
                  <a:pt x="472" y="29"/>
                  <a:pt x="472" y="29"/>
                </a:cubicBezTo>
                <a:cubicBezTo>
                  <a:pt x="476" y="29"/>
                  <a:pt x="479" y="32"/>
                  <a:pt x="479" y="36"/>
                </a:cubicBezTo>
                <a:close/>
                <a:moveTo>
                  <a:pt x="237" y="72"/>
                </a:moveTo>
                <a:cubicBezTo>
                  <a:pt x="241" y="72"/>
                  <a:pt x="244" y="69"/>
                  <a:pt x="244" y="65"/>
                </a:cubicBezTo>
                <a:cubicBezTo>
                  <a:pt x="244" y="43"/>
                  <a:pt x="244" y="43"/>
                  <a:pt x="244" y="43"/>
                </a:cubicBezTo>
                <a:cubicBezTo>
                  <a:pt x="266" y="43"/>
                  <a:pt x="266" y="43"/>
                  <a:pt x="266" y="43"/>
                </a:cubicBezTo>
                <a:cubicBezTo>
                  <a:pt x="269" y="43"/>
                  <a:pt x="273" y="40"/>
                  <a:pt x="273" y="36"/>
                </a:cubicBezTo>
                <a:cubicBezTo>
                  <a:pt x="273" y="32"/>
                  <a:pt x="269" y="29"/>
                  <a:pt x="266" y="29"/>
                </a:cubicBezTo>
                <a:cubicBezTo>
                  <a:pt x="244" y="29"/>
                  <a:pt x="244" y="29"/>
                  <a:pt x="244" y="29"/>
                </a:cubicBezTo>
                <a:cubicBezTo>
                  <a:pt x="244" y="7"/>
                  <a:pt x="244" y="7"/>
                  <a:pt x="244" y="7"/>
                </a:cubicBezTo>
                <a:cubicBezTo>
                  <a:pt x="244" y="3"/>
                  <a:pt x="241" y="0"/>
                  <a:pt x="237" y="0"/>
                </a:cubicBezTo>
                <a:cubicBezTo>
                  <a:pt x="233" y="0"/>
                  <a:pt x="230" y="3"/>
                  <a:pt x="230" y="7"/>
                </a:cubicBezTo>
                <a:cubicBezTo>
                  <a:pt x="230" y="65"/>
                  <a:pt x="230" y="65"/>
                  <a:pt x="230" y="65"/>
                </a:cubicBezTo>
                <a:cubicBezTo>
                  <a:pt x="230" y="69"/>
                  <a:pt x="233" y="72"/>
                  <a:pt x="237" y="72"/>
                </a:cubicBezTo>
                <a:close/>
                <a:moveTo>
                  <a:pt x="183" y="72"/>
                </a:moveTo>
                <a:cubicBezTo>
                  <a:pt x="186" y="72"/>
                  <a:pt x="190" y="69"/>
                  <a:pt x="190" y="65"/>
                </a:cubicBezTo>
                <a:cubicBezTo>
                  <a:pt x="190" y="43"/>
                  <a:pt x="190" y="43"/>
                  <a:pt x="190" y="43"/>
                </a:cubicBezTo>
                <a:cubicBezTo>
                  <a:pt x="212" y="43"/>
                  <a:pt x="212" y="43"/>
                  <a:pt x="212" y="43"/>
                </a:cubicBezTo>
                <a:cubicBezTo>
                  <a:pt x="215" y="43"/>
                  <a:pt x="219" y="40"/>
                  <a:pt x="219" y="36"/>
                </a:cubicBezTo>
                <a:cubicBezTo>
                  <a:pt x="219" y="32"/>
                  <a:pt x="215" y="29"/>
                  <a:pt x="212" y="29"/>
                </a:cubicBezTo>
                <a:cubicBezTo>
                  <a:pt x="190" y="29"/>
                  <a:pt x="190" y="29"/>
                  <a:pt x="190" y="29"/>
                </a:cubicBezTo>
                <a:cubicBezTo>
                  <a:pt x="190" y="7"/>
                  <a:pt x="190" y="7"/>
                  <a:pt x="190" y="7"/>
                </a:cubicBezTo>
                <a:cubicBezTo>
                  <a:pt x="190" y="3"/>
                  <a:pt x="186" y="0"/>
                  <a:pt x="183" y="0"/>
                </a:cubicBezTo>
                <a:cubicBezTo>
                  <a:pt x="179" y="0"/>
                  <a:pt x="176" y="3"/>
                  <a:pt x="176" y="7"/>
                </a:cubicBezTo>
                <a:cubicBezTo>
                  <a:pt x="176" y="65"/>
                  <a:pt x="176" y="65"/>
                  <a:pt x="176" y="65"/>
                </a:cubicBezTo>
                <a:cubicBezTo>
                  <a:pt x="176" y="69"/>
                  <a:pt x="179" y="72"/>
                  <a:pt x="183" y="72"/>
                </a:cubicBezTo>
                <a:close/>
                <a:moveTo>
                  <a:pt x="128" y="72"/>
                </a:moveTo>
                <a:cubicBezTo>
                  <a:pt x="132" y="72"/>
                  <a:pt x="135" y="69"/>
                  <a:pt x="135" y="65"/>
                </a:cubicBezTo>
                <a:cubicBezTo>
                  <a:pt x="135" y="43"/>
                  <a:pt x="135" y="43"/>
                  <a:pt x="135" y="43"/>
                </a:cubicBezTo>
                <a:cubicBezTo>
                  <a:pt x="157" y="43"/>
                  <a:pt x="157" y="43"/>
                  <a:pt x="157" y="43"/>
                </a:cubicBezTo>
                <a:cubicBezTo>
                  <a:pt x="161" y="43"/>
                  <a:pt x="164" y="40"/>
                  <a:pt x="164" y="36"/>
                </a:cubicBezTo>
                <a:cubicBezTo>
                  <a:pt x="164" y="32"/>
                  <a:pt x="161" y="29"/>
                  <a:pt x="157" y="29"/>
                </a:cubicBezTo>
                <a:cubicBezTo>
                  <a:pt x="135" y="29"/>
                  <a:pt x="135" y="29"/>
                  <a:pt x="135" y="29"/>
                </a:cubicBezTo>
                <a:cubicBezTo>
                  <a:pt x="135" y="7"/>
                  <a:pt x="135" y="7"/>
                  <a:pt x="135" y="7"/>
                </a:cubicBezTo>
                <a:cubicBezTo>
                  <a:pt x="135" y="3"/>
                  <a:pt x="132" y="0"/>
                  <a:pt x="128" y="0"/>
                </a:cubicBezTo>
                <a:cubicBezTo>
                  <a:pt x="125" y="0"/>
                  <a:pt x="121" y="3"/>
                  <a:pt x="121" y="7"/>
                </a:cubicBezTo>
                <a:cubicBezTo>
                  <a:pt x="121" y="65"/>
                  <a:pt x="121" y="65"/>
                  <a:pt x="121" y="65"/>
                </a:cubicBezTo>
                <a:cubicBezTo>
                  <a:pt x="121" y="69"/>
                  <a:pt x="125" y="72"/>
                  <a:pt x="128" y="72"/>
                </a:cubicBezTo>
                <a:close/>
                <a:moveTo>
                  <a:pt x="74" y="72"/>
                </a:moveTo>
                <a:cubicBezTo>
                  <a:pt x="78" y="72"/>
                  <a:pt x="81" y="69"/>
                  <a:pt x="81" y="65"/>
                </a:cubicBezTo>
                <a:cubicBezTo>
                  <a:pt x="81" y="43"/>
                  <a:pt x="81" y="43"/>
                  <a:pt x="81" y="43"/>
                </a:cubicBezTo>
                <a:cubicBezTo>
                  <a:pt x="103" y="43"/>
                  <a:pt x="103" y="43"/>
                  <a:pt x="103" y="43"/>
                </a:cubicBezTo>
                <a:cubicBezTo>
                  <a:pt x="107" y="43"/>
                  <a:pt x="110" y="40"/>
                  <a:pt x="110" y="36"/>
                </a:cubicBezTo>
                <a:cubicBezTo>
                  <a:pt x="110" y="32"/>
                  <a:pt x="107" y="29"/>
                  <a:pt x="103" y="29"/>
                </a:cubicBezTo>
                <a:cubicBezTo>
                  <a:pt x="81" y="29"/>
                  <a:pt x="81" y="29"/>
                  <a:pt x="81" y="29"/>
                </a:cubicBezTo>
                <a:cubicBezTo>
                  <a:pt x="81" y="7"/>
                  <a:pt x="81" y="7"/>
                  <a:pt x="81" y="7"/>
                </a:cubicBezTo>
                <a:cubicBezTo>
                  <a:pt x="81" y="3"/>
                  <a:pt x="78" y="0"/>
                  <a:pt x="74" y="0"/>
                </a:cubicBezTo>
                <a:cubicBezTo>
                  <a:pt x="71" y="0"/>
                  <a:pt x="67" y="3"/>
                  <a:pt x="67" y="7"/>
                </a:cubicBezTo>
                <a:cubicBezTo>
                  <a:pt x="67" y="65"/>
                  <a:pt x="67" y="65"/>
                  <a:pt x="67" y="65"/>
                </a:cubicBezTo>
                <a:cubicBezTo>
                  <a:pt x="67" y="69"/>
                  <a:pt x="71" y="72"/>
                  <a:pt x="74" y="72"/>
                </a:cubicBezTo>
                <a:close/>
                <a:moveTo>
                  <a:pt x="345" y="72"/>
                </a:moveTo>
                <a:cubicBezTo>
                  <a:pt x="349" y="72"/>
                  <a:pt x="352" y="69"/>
                  <a:pt x="352" y="65"/>
                </a:cubicBezTo>
                <a:cubicBezTo>
                  <a:pt x="352" y="43"/>
                  <a:pt x="352" y="43"/>
                  <a:pt x="352" y="43"/>
                </a:cubicBezTo>
                <a:cubicBezTo>
                  <a:pt x="374" y="43"/>
                  <a:pt x="374" y="43"/>
                  <a:pt x="374" y="43"/>
                </a:cubicBezTo>
                <a:cubicBezTo>
                  <a:pt x="378" y="43"/>
                  <a:pt x="381" y="40"/>
                  <a:pt x="381" y="36"/>
                </a:cubicBezTo>
                <a:cubicBezTo>
                  <a:pt x="381" y="32"/>
                  <a:pt x="378" y="29"/>
                  <a:pt x="374" y="29"/>
                </a:cubicBezTo>
                <a:cubicBezTo>
                  <a:pt x="352" y="29"/>
                  <a:pt x="352" y="29"/>
                  <a:pt x="352" y="29"/>
                </a:cubicBezTo>
                <a:cubicBezTo>
                  <a:pt x="352" y="7"/>
                  <a:pt x="352" y="7"/>
                  <a:pt x="352" y="7"/>
                </a:cubicBezTo>
                <a:cubicBezTo>
                  <a:pt x="352" y="3"/>
                  <a:pt x="349" y="0"/>
                  <a:pt x="345" y="0"/>
                </a:cubicBezTo>
                <a:cubicBezTo>
                  <a:pt x="341" y="0"/>
                  <a:pt x="338" y="3"/>
                  <a:pt x="338" y="7"/>
                </a:cubicBezTo>
                <a:cubicBezTo>
                  <a:pt x="338" y="65"/>
                  <a:pt x="338" y="65"/>
                  <a:pt x="338" y="65"/>
                </a:cubicBezTo>
                <a:cubicBezTo>
                  <a:pt x="338" y="69"/>
                  <a:pt x="341" y="72"/>
                  <a:pt x="345" y="72"/>
                </a:cubicBezTo>
                <a:close/>
                <a:moveTo>
                  <a:pt x="291" y="72"/>
                </a:moveTo>
                <a:cubicBezTo>
                  <a:pt x="295" y="72"/>
                  <a:pt x="298" y="69"/>
                  <a:pt x="298" y="65"/>
                </a:cubicBezTo>
                <a:cubicBezTo>
                  <a:pt x="298" y="43"/>
                  <a:pt x="298" y="43"/>
                  <a:pt x="298" y="43"/>
                </a:cubicBezTo>
                <a:cubicBezTo>
                  <a:pt x="320" y="43"/>
                  <a:pt x="320" y="43"/>
                  <a:pt x="320" y="43"/>
                </a:cubicBezTo>
                <a:cubicBezTo>
                  <a:pt x="324" y="43"/>
                  <a:pt x="327" y="40"/>
                  <a:pt x="327" y="36"/>
                </a:cubicBezTo>
                <a:cubicBezTo>
                  <a:pt x="327" y="32"/>
                  <a:pt x="324" y="29"/>
                  <a:pt x="320" y="29"/>
                </a:cubicBezTo>
                <a:cubicBezTo>
                  <a:pt x="298" y="29"/>
                  <a:pt x="298" y="29"/>
                  <a:pt x="298" y="29"/>
                </a:cubicBezTo>
                <a:cubicBezTo>
                  <a:pt x="298" y="7"/>
                  <a:pt x="298" y="7"/>
                  <a:pt x="298" y="7"/>
                </a:cubicBezTo>
                <a:cubicBezTo>
                  <a:pt x="298" y="3"/>
                  <a:pt x="295" y="0"/>
                  <a:pt x="291" y="0"/>
                </a:cubicBezTo>
                <a:cubicBezTo>
                  <a:pt x="287" y="0"/>
                  <a:pt x="284" y="3"/>
                  <a:pt x="284" y="7"/>
                </a:cubicBezTo>
                <a:cubicBezTo>
                  <a:pt x="284" y="65"/>
                  <a:pt x="284" y="65"/>
                  <a:pt x="284" y="65"/>
                </a:cubicBezTo>
                <a:cubicBezTo>
                  <a:pt x="284" y="69"/>
                  <a:pt x="287" y="72"/>
                  <a:pt x="291" y="72"/>
                </a:cubicBezTo>
                <a:close/>
                <a:moveTo>
                  <a:pt x="399" y="547"/>
                </a:moveTo>
                <a:cubicBezTo>
                  <a:pt x="80" y="547"/>
                  <a:pt x="80" y="547"/>
                  <a:pt x="80" y="547"/>
                </a:cubicBezTo>
                <a:cubicBezTo>
                  <a:pt x="76" y="547"/>
                  <a:pt x="73" y="550"/>
                  <a:pt x="73" y="554"/>
                </a:cubicBezTo>
                <a:cubicBezTo>
                  <a:pt x="73" y="558"/>
                  <a:pt x="76" y="561"/>
                  <a:pt x="80" y="561"/>
                </a:cubicBezTo>
                <a:cubicBezTo>
                  <a:pt x="399" y="561"/>
                  <a:pt x="399" y="561"/>
                  <a:pt x="399" y="561"/>
                </a:cubicBezTo>
                <a:cubicBezTo>
                  <a:pt x="403" y="561"/>
                  <a:pt x="406" y="558"/>
                  <a:pt x="406" y="554"/>
                </a:cubicBezTo>
                <a:cubicBezTo>
                  <a:pt x="406" y="550"/>
                  <a:pt x="403" y="547"/>
                  <a:pt x="399" y="547"/>
                </a:cubicBezTo>
                <a:close/>
                <a:moveTo>
                  <a:pt x="399" y="488"/>
                </a:moveTo>
                <a:cubicBezTo>
                  <a:pt x="80" y="488"/>
                  <a:pt x="80" y="488"/>
                  <a:pt x="80" y="488"/>
                </a:cubicBezTo>
                <a:cubicBezTo>
                  <a:pt x="76" y="488"/>
                  <a:pt x="73" y="491"/>
                  <a:pt x="73" y="495"/>
                </a:cubicBezTo>
                <a:cubicBezTo>
                  <a:pt x="73" y="499"/>
                  <a:pt x="76" y="502"/>
                  <a:pt x="80" y="502"/>
                </a:cubicBezTo>
                <a:cubicBezTo>
                  <a:pt x="399" y="502"/>
                  <a:pt x="399" y="502"/>
                  <a:pt x="399" y="502"/>
                </a:cubicBezTo>
                <a:cubicBezTo>
                  <a:pt x="403" y="502"/>
                  <a:pt x="406" y="499"/>
                  <a:pt x="406" y="495"/>
                </a:cubicBezTo>
                <a:cubicBezTo>
                  <a:pt x="406" y="491"/>
                  <a:pt x="403" y="488"/>
                  <a:pt x="399" y="488"/>
                </a:cubicBezTo>
                <a:close/>
                <a:moveTo>
                  <a:pt x="399" y="428"/>
                </a:moveTo>
                <a:cubicBezTo>
                  <a:pt x="80" y="428"/>
                  <a:pt x="80" y="428"/>
                  <a:pt x="80" y="428"/>
                </a:cubicBezTo>
                <a:cubicBezTo>
                  <a:pt x="76" y="428"/>
                  <a:pt x="73" y="431"/>
                  <a:pt x="73" y="435"/>
                </a:cubicBezTo>
                <a:cubicBezTo>
                  <a:pt x="73" y="439"/>
                  <a:pt x="76" y="442"/>
                  <a:pt x="80" y="442"/>
                </a:cubicBezTo>
                <a:cubicBezTo>
                  <a:pt x="399" y="442"/>
                  <a:pt x="399" y="442"/>
                  <a:pt x="399" y="442"/>
                </a:cubicBezTo>
                <a:cubicBezTo>
                  <a:pt x="403" y="442"/>
                  <a:pt x="406" y="439"/>
                  <a:pt x="406" y="435"/>
                </a:cubicBezTo>
                <a:cubicBezTo>
                  <a:pt x="406" y="431"/>
                  <a:pt x="403" y="428"/>
                  <a:pt x="399" y="428"/>
                </a:cubicBezTo>
                <a:close/>
                <a:moveTo>
                  <a:pt x="399" y="369"/>
                </a:moveTo>
                <a:cubicBezTo>
                  <a:pt x="80" y="369"/>
                  <a:pt x="80" y="369"/>
                  <a:pt x="80" y="369"/>
                </a:cubicBezTo>
                <a:cubicBezTo>
                  <a:pt x="76" y="369"/>
                  <a:pt x="73" y="372"/>
                  <a:pt x="73" y="376"/>
                </a:cubicBezTo>
                <a:cubicBezTo>
                  <a:pt x="73" y="380"/>
                  <a:pt x="76" y="383"/>
                  <a:pt x="80" y="383"/>
                </a:cubicBezTo>
                <a:cubicBezTo>
                  <a:pt x="399" y="383"/>
                  <a:pt x="399" y="383"/>
                  <a:pt x="399" y="383"/>
                </a:cubicBezTo>
                <a:cubicBezTo>
                  <a:pt x="403" y="383"/>
                  <a:pt x="406" y="380"/>
                  <a:pt x="406" y="376"/>
                </a:cubicBezTo>
                <a:cubicBezTo>
                  <a:pt x="406" y="372"/>
                  <a:pt x="403" y="369"/>
                  <a:pt x="399" y="369"/>
                </a:cubicBezTo>
                <a:close/>
                <a:moveTo>
                  <a:pt x="399" y="310"/>
                </a:moveTo>
                <a:cubicBezTo>
                  <a:pt x="80" y="310"/>
                  <a:pt x="80" y="310"/>
                  <a:pt x="80" y="310"/>
                </a:cubicBezTo>
                <a:cubicBezTo>
                  <a:pt x="76" y="310"/>
                  <a:pt x="73" y="313"/>
                  <a:pt x="73" y="317"/>
                </a:cubicBezTo>
                <a:cubicBezTo>
                  <a:pt x="73" y="320"/>
                  <a:pt x="76" y="324"/>
                  <a:pt x="80" y="324"/>
                </a:cubicBezTo>
                <a:cubicBezTo>
                  <a:pt x="399" y="324"/>
                  <a:pt x="399" y="324"/>
                  <a:pt x="399" y="324"/>
                </a:cubicBezTo>
                <a:cubicBezTo>
                  <a:pt x="403" y="324"/>
                  <a:pt x="406" y="320"/>
                  <a:pt x="406" y="317"/>
                </a:cubicBezTo>
                <a:cubicBezTo>
                  <a:pt x="406" y="313"/>
                  <a:pt x="403" y="310"/>
                  <a:pt x="399" y="310"/>
                </a:cubicBezTo>
                <a:close/>
                <a:moveTo>
                  <a:pt x="399" y="250"/>
                </a:moveTo>
                <a:cubicBezTo>
                  <a:pt x="80" y="250"/>
                  <a:pt x="80" y="250"/>
                  <a:pt x="80" y="250"/>
                </a:cubicBezTo>
                <a:cubicBezTo>
                  <a:pt x="76" y="250"/>
                  <a:pt x="73" y="253"/>
                  <a:pt x="73" y="257"/>
                </a:cubicBezTo>
                <a:cubicBezTo>
                  <a:pt x="73" y="261"/>
                  <a:pt x="76" y="264"/>
                  <a:pt x="80" y="264"/>
                </a:cubicBezTo>
                <a:cubicBezTo>
                  <a:pt x="399" y="264"/>
                  <a:pt x="399" y="264"/>
                  <a:pt x="399" y="264"/>
                </a:cubicBezTo>
                <a:cubicBezTo>
                  <a:pt x="403" y="264"/>
                  <a:pt x="406" y="261"/>
                  <a:pt x="406" y="257"/>
                </a:cubicBezTo>
                <a:cubicBezTo>
                  <a:pt x="406" y="253"/>
                  <a:pt x="403" y="250"/>
                  <a:pt x="399" y="250"/>
                </a:cubicBezTo>
                <a:close/>
                <a:moveTo>
                  <a:pt x="399" y="191"/>
                </a:moveTo>
                <a:cubicBezTo>
                  <a:pt x="80" y="191"/>
                  <a:pt x="80" y="191"/>
                  <a:pt x="80" y="191"/>
                </a:cubicBezTo>
                <a:cubicBezTo>
                  <a:pt x="76" y="191"/>
                  <a:pt x="73" y="194"/>
                  <a:pt x="73" y="198"/>
                </a:cubicBezTo>
                <a:cubicBezTo>
                  <a:pt x="73" y="202"/>
                  <a:pt x="76" y="205"/>
                  <a:pt x="80" y="205"/>
                </a:cubicBezTo>
                <a:cubicBezTo>
                  <a:pt x="399" y="205"/>
                  <a:pt x="399" y="205"/>
                  <a:pt x="399" y="205"/>
                </a:cubicBezTo>
                <a:cubicBezTo>
                  <a:pt x="403" y="205"/>
                  <a:pt x="406" y="202"/>
                  <a:pt x="406" y="198"/>
                </a:cubicBezTo>
                <a:cubicBezTo>
                  <a:pt x="406" y="194"/>
                  <a:pt x="403" y="191"/>
                  <a:pt x="399" y="191"/>
                </a:cubicBezTo>
                <a:close/>
                <a:moveTo>
                  <a:pt x="399" y="131"/>
                </a:moveTo>
                <a:cubicBezTo>
                  <a:pt x="80" y="131"/>
                  <a:pt x="80" y="131"/>
                  <a:pt x="80" y="131"/>
                </a:cubicBezTo>
                <a:cubicBezTo>
                  <a:pt x="76" y="131"/>
                  <a:pt x="73" y="134"/>
                  <a:pt x="73" y="138"/>
                </a:cubicBezTo>
                <a:cubicBezTo>
                  <a:pt x="73" y="142"/>
                  <a:pt x="76" y="145"/>
                  <a:pt x="80" y="145"/>
                </a:cubicBezTo>
                <a:cubicBezTo>
                  <a:pt x="399" y="145"/>
                  <a:pt x="399" y="145"/>
                  <a:pt x="399" y="145"/>
                </a:cubicBezTo>
                <a:cubicBezTo>
                  <a:pt x="403" y="145"/>
                  <a:pt x="406" y="142"/>
                  <a:pt x="406" y="138"/>
                </a:cubicBezTo>
                <a:cubicBezTo>
                  <a:pt x="406" y="134"/>
                  <a:pt x="403" y="131"/>
                  <a:pt x="399" y="131"/>
                </a:cubicBezTo>
                <a:close/>
              </a:path>
            </a:pathLst>
          </a:custGeom>
          <a:solidFill>
            <a:srgbClr val="FFFFFF"/>
          </a:solidFill>
          <a:ln>
            <a:noFill/>
          </a:ln>
        </p:spPr>
        <p:txBody>
          <a:bodyPr vert="horz" wrap="square" lIns="51435" tIns="25718" rIns="51435" bIns="25718" numCol="1" anchor="t" anchorCtr="0" compatLnSpc="1">
            <a:prstTxWarp prst="textNoShape">
              <a:avLst/>
            </a:prstTxWarp>
          </a:bodyPr>
          <a:lstStyle/>
          <a:p>
            <a:endParaRPr lang="en-US" sz="1350">
              <a:solidFill>
                <a:prstClr val="black"/>
              </a:solidFill>
            </a:endParaRPr>
          </a:p>
        </p:txBody>
      </p:sp>
    </p:spTree>
    <p:extLst>
      <p:ext uri="{BB962C8B-B14F-4D97-AF65-F5344CB8AC3E}">
        <p14:creationId xmlns:p14="http://schemas.microsoft.com/office/powerpoint/2010/main" val="2465698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sp>
        <p:nvSpPr>
          <p:cNvPr id="2" name="Otsikko 1"/>
          <p:cNvSpPr>
            <a:spLocks noGrp="1"/>
          </p:cNvSpPr>
          <p:nvPr>
            <p:ph type="title"/>
          </p:nvPr>
        </p:nvSpPr>
        <p:spPr>
          <a:xfrm>
            <a:off x="457200" y="274638"/>
            <a:ext cx="5914800" cy="1138138"/>
          </a:xfrm>
        </p:spPr>
        <p:txBody>
          <a:bodyPr/>
          <a:lstStyle/>
          <a:p>
            <a:r>
              <a:rPr lang="fi-FI" dirty="0" err="1" smtClean="0">
                <a:solidFill>
                  <a:srgbClr val="FF0000"/>
                </a:solidFill>
              </a:rPr>
              <a:t>The</a:t>
            </a:r>
            <a:r>
              <a:rPr lang="fi-FI" dirty="0" smtClean="0">
                <a:solidFill>
                  <a:srgbClr val="FF0000"/>
                </a:solidFill>
              </a:rPr>
              <a:t> </a:t>
            </a:r>
            <a:r>
              <a:rPr lang="fi-FI" dirty="0" err="1">
                <a:solidFill>
                  <a:srgbClr val="FF0000"/>
                </a:solidFill>
              </a:rPr>
              <a:t>c</a:t>
            </a:r>
            <a:r>
              <a:rPr lang="fi-FI" dirty="0" err="1" smtClean="0">
                <a:solidFill>
                  <a:srgbClr val="FF0000"/>
                </a:solidFill>
              </a:rPr>
              <a:t>onsortium</a:t>
            </a:r>
            <a:endParaRPr lang="fi-FI" dirty="0">
              <a:solidFill>
                <a:srgbClr val="FF0000"/>
              </a:solidFill>
            </a:endParaRPr>
          </a:p>
        </p:txBody>
      </p:sp>
      <p:pic>
        <p:nvPicPr>
          <p:cNvPr id="6" name="Bildobjekt 4">
            <a:extLst>
              <a:ext uri="{FF2B5EF4-FFF2-40B4-BE49-F238E27FC236}">
                <a16:creationId xmlns:a16="http://schemas.microsoft.com/office/drawing/2014/main" id="{5EFFE5B0-A880-41BD-8366-09C49F81C0F5}"/>
              </a:ext>
            </a:extLst>
          </p:cNvPr>
          <p:cNvPicPr>
            <a:picLocks noGrp="1" noChangeAspect="1"/>
          </p:cNvPicPr>
          <p:nvPr>
            <p:ph idx="1"/>
          </p:nvPr>
        </p:nvPicPr>
        <p:blipFill>
          <a:blip r:embed="rId3"/>
          <a:stretch>
            <a:fillRect/>
          </a:stretch>
        </p:blipFill>
        <p:spPr>
          <a:xfrm>
            <a:off x="1387640" y="1600200"/>
            <a:ext cx="6368720" cy="4525963"/>
          </a:xfrm>
          <a:prstGeom prst="rect">
            <a:avLst/>
          </a:prstGeom>
        </p:spPr>
      </p:pic>
    </p:spTree>
    <p:extLst>
      <p:ext uri="{BB962C8B-B14F-4D97-AF65-F5344CB8AC3E}">
        <p14:creationId xmlns:p14="http://schemas.microsoft.com/office/powerpoint/2010/main" val="3058119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a:spLocks noChangeAspect="1"/>
          </p:cNvSpPr>
          <p:nvPr/>
        </p:nvSpPr>
        <p:spPr>
          <a:xfrm>
            <a:off x="0" y="0"/>
            <a:ext cx="144000"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72000" y="324000"/>
            <a:ext cx="2632364" cy="684000"/>
          </a:xfrm>
          <a:prstGeom prst="rect">
            <a:avLst/>
          </a:prstGeom>
        </p:spPr>
      </p:pic>
      <p:sp>
        <p:nvSpPr>
          <p:cNvPr id="2" name="Sisällön paikkamerkki 1"/>
          <p:cNvSpPr>
            <a:spLocks noGrp="1"/>
          </p:cNvSpPr>
          <p:nvPr>
            <p:ph idx="1"/>
          </p:nvPr>
        </p:nvSpPr>
        <p:spPr/>
        <p:txBody>
          <a:bodyPr/>
          <a:lstStyle/>
          <a:p>
            <a:pPr marL="0" indent="0">
              <a:buNone/>
            </a:pPr>
            <a:r>
              <a:rPr lang="fi-FI" dirty="0" smtClean="0"/>
              <a:t>Miikka Toivonen</a:t>
            </a:r>
          </a:p>
          <a:p>
            <a:pPr marL="0" indent="0">
              <a:buNone/>
            </a:pPr>
            <a:r>
              <a:rPr lang="fi-FI" dirty="0" err="1" smtClean="0"/>
              <a:t>Fire</a:t>
            </a:r>
            <a:r>
              <a:rPr lang="fi-FI" dirty="0" smtClean="0"/>
              <a:t> </a:t>
            </a:r>
            <a:r>
              <a:rPr lang="fi-FI" dirty="0" err="1" smtClean="0"/>
              <a:t>Officer</a:t>
            </a:r>
            <a:endParaRPr lang="fi-FI" dirty="0" smtClean="0"/>
          </a:p>
          <a:p>
            <a:pPr marL="0" indent="0">
              <a:buNone/>
            </a:pPr>
            <a:r>
              <a:rPr lang="fi-FI" dirty="0" err="1" smtClean="0"/>
              <a:t>Southwest</a:t>
            </a:r>
            <a:r>
              <a:rPr lang="fi-FI" dirty="0" smtClean="0"/>
              <a:t> Finland </a:t>
            </a:r>
            <a:r>
              <a:rPr lang="fi-FI" dirty="0" err="1" smtClean="0"/>
              <a:t>Emergency</a:t>
            </a:r>
            <a:r>
              <a:rPr lang="fi-FI" dirty="0" smtClean="0"/>
              <a:t> Services</a:t>
            </a:r>
          </a:p>
          <a:p>
            <a:pPr marL="0" indent="0">
              <a:buNone/>
            </a:pPr>
            <a:r>
              <a:rPr lang="fi-FI" dirty="0" smtClean="0">
                <a:hlinkClick r:id="rId3"/>
              </a:rPr>
              <a:t>miikka.toivonen@turku.fi</a:t>
            </a:r>
            <a:endParaRPr lang="fi-FI" dirty="0" smtClean="0"/>
          </a:p>
          <a:p>
            <a:pPr marL="0" indent="0">
              <a:buNone/>
            </a:pPr>
            <a:r>
              <a:rPr lang="fi-FI" dirty="0" smtClean="0"/>
              <a:t>+358 40 620 5473</a:t>
            </a:r>
          </a:p>
          <a:p>
            <a:pPr marL="0" indent="0">
              <a:buNone/>
            </a:pPr>
            <a:r>
              <a:rPr lang="fi-FI" dirty="0" smtClean="0"/>
              <a:t>www.vspelastus.fi</a:t>
            </a:r>
          </a:p>
        </p:txBody>
      </p:sp>
    </p:spTree>
    <p:extLst>
      <p:ext uri="{BB962C8B-B14F-4D97-AF65-F5344CB8AC3E}">
        <p14:creationId xmlns:p14="http://schemas.microsoft.com/office/powerpoint/2010/main" val="4135600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ASCADE Presentation" id="{591C15C7-DE1B-4218-9296-B914BDED3427}" vid="{CA0312AB-4A4D-49F3-8271-1FF7E7CD9FB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ListForm</Display>
  <Edit>ListForm</Edit>
  <New>ListForm</New>
</FormTemplates>
</file>

<file path=customXml/item3.xml><?xml version="1.0" encoding="utf-8"?>
<ct:contentTypeSchema xmlns:ct="http://schemas.microsoft.com/office/2006/metadata/contentType" xmlns:ma="http://schemas.microsoft.com/office/2006/metadata/properties/metaAttributes" ct:_="" ma:_="" ma:contentTypeName="Kansio" ma:contentTypeID="0x0120004202FA2249ED30478DB7266526F5A47C" ma:contentTypeVersion="0" ma:contentTypeDescription="Luo uusi kansio." ma:contentTypeScope="" ma:versionID="140bea80a85cf404b064903610a04b97">
  <xsd:schema xmlns:xsd="http://www.w3.org/2001/XMLSchema" xmlns:xs="http://www.w3.org/2001/XMLSchema" xmlns:p="http://schemas.microsoft.com/office/2006/metadata/properties" xmlns:ns1="http://schemas.microsoft.com/sharepoint/v3" targetNamespace="http://schemas.microsoft.com/office/2006/metadata/properties" ma:root="true" ma:fieldsID="4fff4fadc8fc23aeecef676331393779" ns1:_="">
    <xsd:import namespace="http://schemas.microsoft.com/sharepoint/v3"/>
    <xsd:element name="properties">
      <xsd:complexType>
        <xsd:sequence>
          <xsd:element name="documentManagement">
            <xsd:complexType>
              <xsd:all>
                <xsd:element ref="ns1:ItemChildCount" minOccurs="0"/>
                <xsd:element ref="ns1:FolderChild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temChildCount" ma:index="3" nillable="true" ma:displayName="Kansion kohteiden määrä" ma:hidden="true" ma:list="Docs" ma:internalName="ItemChildCount" ma:readOnly="true" ma:showField="ItemChildCount">
      <xsd:simpleType>
        <xsd:restriction base="dms:Lookup"/>
      </xsd:simpleType>
    </xsd:element>
    <xsd:element name="FolderChildCount" ma:index="4" nillable="true" ma:displayName="Kansion alikohteiden määrä" ma:hidden="true" ma:list="Docs" ma:internalName="FolderChildCount" ma:readOnly="true" ma:showField="FolderChildCount">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4048A-1227-4A10-B1E1-43131CF8DAE5}">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577155D-8A00-4A44-83E0-46C4B9457C0D}">
  <ds:schemaRefs>
    <ds:schemaRef ds:uri="http://schemas.microsoft.com/sharepoint/v3/contenttype/forms"/>
  </ds:schemaRefs>
</ds:datastoreItem>
</file>

<file path=customXml/itemProps3.xml><?xml version="1.0" encoding="utf-8"?>
<ds:datastoreItem xmlns:ds="http://schemas.openxmlformats.org/officeDocument/2006/customXml" ds:itemID="{0A7B6AAD-F2A6-44E6-B4B8-EE665C7C8E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CASCADE Presentation</Template>
  <TotalTime>79</TotalTime>
  <Words>438</Words>
  <Application>Microsoft Office PowerPoint</Application>
  <PresentationFormat>On-screen Show (4:3)</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Office-teema</vt:lpstr>
      <vt:lpstr>Office-tema</vt:lpstr>
      <vt:lpstr>CASCADE</vt:lpstr>
      <vt:lpstr>Background</vt:lpstr>
      <vt:lpstr>Structure, duration &amp; funding</vt:lpstr>
      <vt:lpstr>Objectives</vt:lpstr>
      <vt:lpstr>PowerPoint Presentation</vt:lpstr>
      <vt:lpstr>PowerPoint Presentation</vt:lpstr>
      <vt:lpstr>The consortium</vt:lpstr>
      <vt:lpstr>PowerPoint Presentation</vt:lpstr>
    </vt:vector>
  </TitlesOfParts>
  <Company>Turun kaupunki (hallinto x64)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CASCADE</dc:title>
  <dc:creator>Toivonen Miikka</dc:creator>
  <cp:lastModifiedBy>O'CONNOR Miriam (ECHO)</cp:lastModifiedBy>
  <cp:revision>8</cp:revision>
  <dcterms:created xsi:type="dcterms:W3CDTF">2019-01-22T10:03:14Z</dcterms:created>
  <dcterms:modified xsi:type="dcterms:W3CDTF">2019-01-23T09:12:51Z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0x0120004202FA2249ED30478DB7266526F5A47C</vt:lpwstr>
  </property>
  <property fmtid="{D5CDD505-2E9C-101B-9397-08002B2CF9AE}" pid="3" name="TaxCatchAll">
    <vt:lpwstr>2;#Suomi|ddab1725-3888-478f-9c8c-3eeceecd16e9;#1;#Diaesitys|29bf125c-3304-4b20-a038-e327a30ca536</vt:lpwstr>
  </property>
  <property fmtid="{D5CDD505-2E9C-101B-9397-08002B2CF9AE}" pid="4" name="TurkuDoTku_PresentationMaterialTypeTaxHTField0">
    <vt:lpwstr>Diaesitys|29bf125c-3304-4b20-a038-e327a30ca536</vt:lpwstr>
  </property>
  <property fmtid="{D5CDD505-2E9C-101B-9397-08002B2CF9AE}" pid="5" name="TurkuDoTku_LanguageTaxHTField0">
    <vt:lpwstr>Suomi|ddab1725-3888-478f-9c8c-3eeceecd16e9</vt:lpwstr>
  </property>
  <property fmtid="{D5CDD505-2E9C-101B-9397-08002B2CF9AE}" pid="6" name="TurkuDoTku_PresentationMaterialType">
    <vt:lpwstr>1;#Diaesitys|29bf125c-3304-4b20-a038-e327a30ca536</vt:lpwstr>
  </property>
  <property fmtid="{D5CDD505-2E9C-101B-9397-08002B2CF9AE}" pid="7" name="TurkuDoTku_Language">
    <vt:lpwstr>2;#Suomi|ddab1725-3888-478f-9c8c-3eeceecd16e9</vt:lpwstr>
  </property>
  <property fmtid="{D5CDD505-2E9C-101B-9397-08002B2CF9AE}" pid="8" name="TurkuDoTku_DescriberOrOrganisator">
    <vt:lpwstr/>
  </property>
  <property fmtid="{D5CDD505-2E9C-101B-9397-08002B2CF9AE}" pid="9" name="URL">
    <vt:lpwstr/>
  </property>
  <property fmtid="{D5CDD505-2E9C-101B-9397-08002B2CF9AE}" pid="10" name="TurkuDoTku_PublicationType">
    <vt:lpwstr/>
  </property>
  <property fmtid="{D5CDD505-2E9C-101B-9397-08002B2CF9AE}" pid="11" name="xd_ProgID">
    <vt:lpwstr/>
  </property>
  <property fmtid="{D5CDD505-2E9C-101B-9397-08002B2CF9AE}" pid="12" name="TurkuDoTku_LetterTypeTaxHTField0">
    <vt:lpwstr/>
  </property>
  <property fmtid="{D5CDD505-2E9C-101B-9397-08002B2CF9AE}" pid="13" name="TurkuDoTku_RecordNumber">
    <vt:lpwstr/>
  </property>
  <property fmtid="{D5CDD505-2E9C-101B-9397-08002B2CF9AE}" pid="14" name="TurkuDoTku_TextType">
    <vt:lpwstr/>
  </property>
  <property fmtid="{D5CDD505-2E9C-101B-9397-08002B2CF9AE}" pid="15" name="TurkuDoTku_Recipient">
    <vt:lpwstr/>
  </property>
  <property fmtid="{D5CDD505-2E9C-101B-9397-08002B2CF9AE}" pid="16" name="TurkuDoTku_FormType">
    <vt:lpwstr/>
  </property>
  <property fmtid="{D5CDD505-2E9C-101B-9397-08002B2CF9AE}" pid="17" name="TurkuDoTku_LetterType">
    <vt:lpwstr/>
  </property>
  <property fmtid="{D5CDD505-2E9C-101B-9397-08002B2CF9AE}" pid="18" name="TurkuDoTku_Description">
    <vt:lpwstr/>
  </property>
  <property fmtid="{D5CDD505-2E9C-101B-9397-08002B2CF9AE}" pid="19" name="TurkuDoTku_Publicity">
    <vt:lpwstr/>
  </property>
  <property fmtid="{D5CDD505-2E9C-101B-9397-08002B2CF9AE}" pid="20" name="TurkuDoTku_TextTypeTaxHTField0">
    <vt:lpwstr/>
  </property>
  <property fmtid="{D5CDD505-2E9C-101B-9397-08002B2CF9AE}" pid="21" name="TurkuDoTku_PresentedBy">
    <vt:lpwstr/>
  </property>
  <property fmtid="{D5CDD505-2E9C-101B-9397-08002B2CF9AE}" pid="22" name="TurkuDoTku_FormTypeTaxHTField0">
    <vt:lpwstr/>
  </property>
  <property fmtid="{D5CDD505-2E9C-101B-9397-08002B2CF9AE}" pid="23" name="TurkuDoTku_PublicationCreator">
    <vt:lpwstr/>
  </property>
  <property fmtid="{D5CDD505-2E9C-101B-9397-08002B2CF9AE}" pid="24" name="TurkuDoTku_PublicationTypeTaxHTField0">
    <vt:lpwstr/>
  </property>
</Properties>
</file>