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7951" autoAdjust="0"/>
  </p:normalViewPr>
  <p:slideViewPr>
    <p:cSldViewPr snapToGrid="0">
      <p:cViewPr varScale="1">
        <p:scale>
          <a:sx n="76" d="100"/>
          <a:sy n="76" d="100"/>
        </p:scale>
        <p:origin x="126" y="5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0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5A7BD-693B-40A4-B6FC-4AA4C1D97224}" type="datetimeFigureOut">
              <a:rPr lang="es-ES" smtClean="0"/>
              <a:t>17/01/2019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358EC-F1A8-409E-A8EC-06DC6FF1E7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09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58EC-F1A8-409E-A8EC-06DC6FF1E71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800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58EC-F1A8-409E-A8EC-06DC6FF1E71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756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58EC-F1A8-409E-A8EC-06DC6FF1E71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081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58EC-F1A8-409E-A8EC-06DC6FF1E71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245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58EC-F1A8-409E-A8EC-06DC6FF1E71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19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88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 err="1" smtClean="0"/>
              <a:t>Title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6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Sub-</a:t>
            </a:r>
            <a:r>
              <a:rPr lang="es-ES" dirty="0" err="1" smtClean="0"/>
              <a:t>title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127-CB1B-4446-82B1-6C2D42DEF611}" type="datetimeFigureOut">
              <a:rPr lang="es-ES" smtClean="0"/>
              <a:t>17/01/2019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8F6-7A0A-40DA-8C39-C9A117E845DE}" type="slidenum">
              <a:rPr lang="es-ES" smtClean="0"/>
              <a:t>‹Nº›</a:t>
            </a:fld>
            <a:endParaRPr lang="es-ES"/>
          </a:p>
        </p:txBody>
      </p:sp>
      <p:grpSp>
        <p:nvGrpSpPr>
          <p:cNvPr id="13" name="Grupo 12"/>
          <p:cNvGrpSpPr/>
          <p:nvPr userDrawn="1"/>
        </p:nvGrpSpPr>
        <p:grpSpPr>
          <a:xfrm>
            <a:off x="-115357" y="222317"/>
            <a:ext cx="12358760" cy="6701489"/>
            <a:chOff x="-89957" y="188604"/>
            <a:chExt cx="12358760" cy="6701489"/>
          </a:xfrm>
        </p:grpSpPr>
        <p:pic>
          <p:nvPicPr>
            <p:cNvPr id="14" name="Imagen 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0896" y="3192414"/>
              <a:ext cx="1800225" cy="2228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" name="Grupo 14"/>
            <p:cNvGrpSpPr>
              <a:grpSpLocks noChangeAspect="1"/>
            </p:cNvGrpSpPr>
            <p:nvPr/>
          </p:nvGrpSpPr>
          <p:grpSpPr>
            <a:xfrm>
              <a:off x="10061121" y="188604"/>
              <a:ext cx="1800000" cy="1574355"/>
              <a:chOff x="6338207" y="1176356"/>
              <a:chExt cx="5238750" cy="4581996"/>
            </a:xfrm>
          </p:grpSpPr>
          <p:pic>
            <p:nvPicPr>
              <p:cNvPr id="22" name="Imagen 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7953"/>
              <a:stretch>
                <a:fillRect/>
              </a:stretch>
            </p:blipFill>
            <p:spPr bwMode="auto">
              <a:xfrm>
                <a:off x="6338207" y="1176356"/>
                <a:ext cx="5238750" cy="26098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" name="CuadroTexto 22"/>
              <p:cNvSpPr txBox="1"/>
              <p:nvPr/>
            </p:nvSpPr>
            <p:spPr>
              <a:xfrm>
                <a:off x="6338207" y="3786207"/>
                <a:ext cx="5238750" cy="1972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GB" sz="900" dirty="0">
                    <a:solidFill>
                      <a:srgbClr val="A6A6A6"/>
                    </a:solidFill>
                    <a:latin typeface="EC Square Sans Pro"/>
                    <a:ea typeface="Calibri" panose="020F0502020204030204" pitchFamily="34" charset="0"/>
                    <a:cs typeface="Arial" panose="020B0604020202020204" pitchFamily="34" charset="0"/>
                  </a:rPr>
                  <a:t>Directorate-General for European Civil Protection and Humanitarian Aid Operations – (ECHO)</a:t>
                </a:r>
                <a:endParaRPr lang="es-ES" sz="9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Grupo 15"/>
            <p:cNvGrpSpPr/>
            <p:nvPr/>
          </p:nvGrpSpPr>
          <p:grpSpPr>
            <a:xfrm>
              <a:off x="-89957" y="406137"/>
              <a:ext cx="12358760" cy="6483956"/>
              <a:chOff x="-89957" y="-4385157"/>
              <a:chExt cx="12358760" cy="11299083"/>
            </a:xfrm>
          </p:grpSpPr>
          <p:sp>
            <p:nvSpPr>
              <p:cNvPr id="17" name="Forma libre: Forma 20"/>
              <p:cNvSpPr/>
              <p:nvPr/>
            </p:nvSpPr>
            <p:spPr>
              <a:xfrm flipV="1">
                <a:off x="2596243" y="5491258"/>
                <a:ext cx="9672560" cy="1296743"/>
              </a:xfrm>
              <a:custGeom>
                <a:avLst/>
                <a:gdLst>
                  <a:gd name="connsiteX0" fmla="*/ 3869531 w 3876675"/>
                  <a:gd name="connsiteY0" fmla="*/ 1359694 h 1762125"/>
                  <a:gd name="connsiteX1" fmla="*/ 2359819 w 3876675"/>
                  <a:gd name="connsiteY1" fmla="*/ 1744504 h 1762125"/>
                  <a:gd name="connsiteX2" fmla="*/ 7144 w 3876675"/>
                  <a:gd name="connsiteY2" fmla="*/ 1287304 h 1762125"/>
                  <a:gd name="connsiteX3" fmla="*/ 7144 w 3876675"/>
                  <a:gd name="connsiteY3" fmla="*/ 7144 h 1762125"/>
                  <a:gd name="connsiteX4" fmla="*/ 3869531 w 3876675"/>
                  <a:gd name="connsiteY4" fmla="*/ 7144 h 1762125"/>
                  <a:gd name="connsiteX5" fmla="*/ 3869531 w 3876675"/>
                  <a:gd name="connsiteY5" fmla="*/ 1359694 h 1762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6675" h="1762125">
                    <a:moveTo>
                      <a:pt x="3869531" y="1359694"/>
                    </a:moveTo>
                    <a:cubicBezTo>
                      <a:pt x="3869531" y="1359694"/>
                      <a:pt x="3379946" y="1834039"/>
                      <a:pt x="2359819" y="1744504"/>
                    </a:cubicBezTo>
                    <a:cubicBezTo>
                      <a:pt x="1339691" y="1654969"/>
                      <a:pt x="936784" y="1180624"/>
                      <a:pt x="7144" y="1287304"/>
                    </a:cubicBezTo>
                    <a:lnTo>
                      <a:pt x="7144" y="7144"/>
                    </a:lnTo>
                    <a:lnTo>
                      <a:pt x="3869531" y="7144"/>
                    </a:lnTo>
                    <a:lnTo>
                      <a:pt x="3869531" y="1359694"/>
                    </a:lnTo>
                    <a:close/>
                  </a:path>
                </a:pathLst>
              </a:custGeom>
              <a:solidFill>
                <a:srgbClr val="E2B842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18" name="Forma libre: Forma 24"/>
              <p:cNvSpPr/>
              <p:nvPr/>
            </p:nvSpPr>
            <p:spPr>
              <a:xfrm flipV="1">
                <a:off x="3102429" y="5362030"/>
                <a:ext cx="9166374" cy="1300025"/>
              </a:xfrm>
              <a:custGeom>
                <a:avLst/>
                <a:gdLst>
                  <a:gd name="connsiteX0" fmla="*/ 7144 w 2819400"/>
                  <a:gd name="connsiteY0" fmla="*/ 481489 h 828675"/>
                  <a:gd name="connsiteX1" fmla="*/ 1305401 w 2819400"/>
                  <a:gd name="connsiteY1" fmla="*/ 812959 h 828675"/>
                  <a:gd name="connsiteX2" fmla="*/ 2815114 w 2819400"/>
                  <a:gd name="connsiteY2" fmla="*/ 428149 h 828675"/>
                  <a:gd name="connsiteX3" fmla="*/ 2815114 w 2819400"/>
                  <a:gd name="connsiteY3" fmla="*/ 7144 h 828675"/>
                  <a:gd name="connsiteX4" fmla="*/ 7144 w 2819400"/>
                  <a:gd name="connsiteY4" fmla="*/ 481489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9400" h="828675">
                    <a:moveTo>
                      <a:pt x="7144" y="481489"/>
                    </a:moveTo>
                    <a:cubicBezTo>
                      <a:pt x="380524" y="602456"/>
                      <a:pt x="751999" y="764381"/>
                      <a:pt x="1305401" y="812959"/>
                    </a:cubicBezTo>
                    <a:cubicBezTo>
                      <a:pt x="2325529" y="902494"/>
                      <a:pt x="2815114" y="428149"/>
                      <a:pt x="2815114" y="428149"/>
                    </a:cubicBezTo>
                    <a:lnTo>
                      <a:pt x="2815114" y="7144"/>
                    </a:lnTo>
                    <a:cubicBezTo>
                      <a:pt x="2332196" y="236696"/>
                      <a:pt x="1376839" y="568166"/>
                      <a:pt x="7144" y="48148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EC960">
                      <a:shade val="30000"/>
                      <a:satMod val="115000"/>
                    </a:srgbClr>
                  </a:gs>
                  <a:gs pos="50000">
                    <a:srgbClr val="EEC960">
                      <a:shade val="67500"/>
                      <a:satMod val="115000"/>
                    </a:srgbClr>
                  </a:gs>
                  <a:gs pos="100000">
                    <a:srgbClr val="EEC96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19" name="Forma libre: Forma 22"/>
              <p:cNvSpPr/>
              <p:nvPr/>
            </p:nvSpPr>
            <p:spPr>
              <a:xfrm flipV="1">
                <a:off x="-81644" y="-4385157"/>
                <a:ext cx="12349484" cy="11194832"/>
              </a:xfrm>
              <a:custGeom>
                <a:avLst/>
                <a:gdLst>
                  <a:gd name="connsiteX0" fmla="*/ 7144 w 6000750"/>
                  <a:gd name="connsiteY0" fmla="*/ 1699736 h 1924050"/>
                  <a:gd name="connsiteX1" fmla="*/ 2934176 w 6000750"/>
                  <a:gd name="connsiteY1" fmla="*/ 1484471 h 1924050"/>
                  <a:gd name="connsiteX2" fmla="*/ 5998369 w 6000750"/>
                  <a:gd name="connsiteY2" fmla="*/ 893921 h 1924050"/>
                  <a:gd name="connsiteX3" fmla="*/ 5998369 w 6000750"/>
                  <a:gd name="connsiteY3" fmla="*/ 7144 h 1924050"/>
                  <a:gd name="connsiteX4" fmla="*/ 7144 w 6000750"/>
                  <a:gd name="connsiteY4" fmla="*/ 7144 h 1924050"/>
                  <a:gd name="connsiteX5" fmla="*/ 7144 w 6000750"/>
                  <a:gd name="connsiteY5" fmla="*/ 1699736 h 1924050"/>
                  <a:gd name="connsiteX0" fmla="*/ 0 w 5991225"/>
                  <a:gd name="connsiteY0" fmla="*/ 1692592 h 8332450"/>
                  <a:gd name="connsiteX1" fmla="*/ 1536680 w 5991225"/>
                  <a:gd name="connsiteY1" fmla="*/ 8267052 h 8332450"/>
                  <a:gd name="connsiteX2" fmla="*/ 5991225 w 5991225"/>
                  <a:gd name="connsiteY2" fmla="*/ 886777 h 8332450"/>
                  <a:gd name="connsiteX3" fmla="*/ 5991225 w 5991225"/>
                  <a:gd name="connsiteY3" fmla="*/ 0 h 8332450"/>
                  <a:gd name="connsiteX4" fmla="*/ 0 w 5991225"/>
                  <a:gd name="connsiteY4" fmla="*/ 0 h 8332450"/>
                  <a:gd name="connsiteX5" fmla="*/ 0 w 5991225"/>
                  <a:gd name="connsiteY5" fmla="*/ 1692592 h 8332450"/>
                  <a:gd name="connsiteX0" fmla="*/ 0 w 5991225"/>
                  <a:gd name="connsiteY0" fmla="*/ 1692592 h 8504519"/>
                  <a:gd name="connsiteX1" fmla="*/ 1536680 w 5991225"/>
                  <a:gd name="connsiteY1" fmla="*/ 8267052 h 8504519"/>
                  <a:gd name="connsiteX2" fmla="*/ 5991225 w 5991225"/>
                  <a:gd name="connsiteY2" fmla="*/ 886777 h 8504519"/>
                  <a:gd name="connsiteX3" fmla="*/ 5991225 w 5991225"/>
                  <a:gd name="connsiteY3" fmla="*/ 0 h 8504519"/>
                  <a:gd name="connsiteX4" fmla="*/ 0 w 5991225"/>
                  <a:gd name="connsiteY4" fmla="*/ 0 h 8504519"/>
                  <a:gd name="connsiteX5" fmla="*/ 0 w 5991225"/>
                  <a:gd name="connsiteY5" fmla="*/ 1692592 h 8504519"/>
                  <a:gd name="connsiteX0" fmla="*/ 37367 w 6028592"/>
                  <a:gd name="connsiteY0" fmla="*/ 1692592 h 9263139"/>
                  <a:gd name="connsiteX1" fmla="*/ 71180 w 6028592"/>
                  <a:gd name="connsiteY1" fmla="*/ 9043655 h 9263139"/>
                  <a:gd name="connsiteX2" fmla="*/ 6028592 w 6028592"/>
                  <a:gd name="connsiteY2" fmla="*/ 886777 h 9263139"/>
                  <a:gd name="connsiteX3" fmla="*/ 6028592 w 6028592"/>
                  <a:gd name="connsiteY3" fmla="*/ 0 h 9263139"/>
                  <a:gd name="connsiteX4" fmla="*/ 37367 w 6028592"/>
                  <a:gd name="connsiteY4" fmla="*/ 0 h 9263139"/>
                  <a:gd name="connsiteX5" fmla="*/ 37367 w 6028592"/>
                  <a:gd name="connsiteY5" fmla="*/ 1692592 h 9263139"/>
                  <a:gd name="connsiteX0" fmla="*/ 75218 w 6066443"/>
                  <a:gd name="connsiteY0" fmla="*/ 1692592 h 9261175"/>
                  <a:gd name="connsiteX1" fmla="*/ 109031 w 6066443"/>
                  <a:gd name="connsiteY1" fmla="*/ 9043655 h 9261175"/>
                  <a:gd name="connsiteX2" fmla="*/ 6066443 w 6066443"/>
                  <a:gd name="connsiteY2" fmla="*/ 886777 h 9261175"/>
                  <a:gd name="connsiteX3" fmla="*/ 6066443 w 6066443"/>
                  <a:gd name="connsiteY3" fmla="*/ 0 h 9261175"/>
                  <a:gd name="connsiteX4" fmla="*/ 75218 w 6066443"/>
                  <a:gd name="connsiteY4" fmla="*/ 0 h 9261175"/>
                  <a:gd name="connsiteX5" fmla="*/ 75218 w 6066443"/>
                  <a:gd name="connsiteY5" fmla="*/ 1692592 h 9261175"/>
                  <a:gd name="connsiteX0" fmla="*/ 101271 w 6092496"/>
                  <a:gd name="connsiteY0" fmla="*/ 1692592 h 9062849"/>
                  <a:gd name="connsiteX1" fmla="*/ 135084 w 6092496"/>
                  <a:gd name="connsiteY1" fmla="*/ 9043655 h 9062849"/>
                  <a:gd name="connsiteX2" fmla="*/ 1797911 w 6092496"/>
                  <a:gd name="connsiteY2" fmla="*/ 3736372 h 9062849"/>
                  <a:gd name="connsiteX3" fmla="*/ 6092496 w 6092496"/>
                  <a:gd name="connsiteY3" fmla="*/ 886777 h 9062849"/>
                  <a:gd name="connsiteX4" fmla="*/ 6092496 w 6092496"/>
                  <a:gd name="connsiteY4" fmla="*/ 0 h 9062849"/>
                  <a:gd name="connsiteX5" fmla="*/ 101271 w 6092496"/>
                  <a:gd name="connsiteY5" fmla="*/ 0 h 9062849"/>
                  <a:gd name="connsiteX6" fmla="*/ 101271 w 6092496"/>
                  <a:gd name="connsiteY6" fmla="*/ 1692592 h 9062849"/>
                  <a:gd name="connsiteX0" fmla="*/ 118453 w 6109678"/>
                  <a:gd name="connsiteY0" fmla="*/ 1692592 h 9044908"/>
                  <a:gd name="connsiteX1" fmla="*/ 152266 w 6109678"/>
                  <a:gd name="connsiteY1" fmla="*/ 9043655 h 9044908"/>
                  <a:gd name="connsiteX2" fmla="*/ 2048158 w 6109678"/>
                  <a:gd name="connsiteY2" fmla="*/ 2271922 h 9044908"/>
                  <a:gd name="connsiteX3" fmla="*/ 6109678 w 6109678"/>
                  <a:gd name="connsiteY3" fmla="*/ 886777 h 9044908"/>
                  <a:gd name="connsiteX4" fmla="*/ 6109678 w 6109678"/>
                  <a:gd name="connsiteY4" fmla="*/ 0 h 9044908"/>
                  <a:gd name="connsiteX5" fmla="*/ 118453 w 6109678"/>
                  <a:gd name="connsiteY5" fmla="*/ 0 h 9044908"/>
                  <a:gd name="connsiteX6" fmla="*/ 118453 w 6109678"/>
                  <a:gd name="connsiteY6" fmla="*/ 1692592 h 9044908"/>
                  <a:gd name="connsiteX0" fmla="*/ 40075 w 6031300"/>
                  <a:gd name="connsiteY0" fmla="*/ 1692592 h 9044464"/>
                  <a:gd name="connsiteX1" fmla="*/ 73888 w 6031300"/>
                  <a:gd name="connsiteY1" fmla="*/ 9043655 h 9044464"/>
                  <a:gd name="connsiteX2" fmla="*/ 900897 w 6031300"/>
                  <a:gd name="connsiteY2" fmla="*/ 2160978 h 9044464"/>
                  <a:gd name="connsiteX3" fmla="*/ 6031300 w 6031300"/>
                  <a:gd name="connsiteY3" fmla="*/ 886777 h 9044464"/>
                  <a:gd name="connsiteX4" fmla="*/ 6031300 w 6031300"/>
                  <a:gd name="connsiteY4" fmla="*/ 0 h 9044464"/>
                  <a:gd name="connsiteX5" fmla="*/ 40075 w 6031300"/>
                  <a:gd name="connsiteY5" fmla="*/ 0 h 9044464"/>
                  <a:gd name="connsiteX6" fmla="*/ 40075 w 6031300"/>
                  <a:gd name="connsiteY6" fmla="*/ 1692592 h 9044464"/>
                  <a:gd name="connsiteX0" fmla="*/ 40075 w 6031300"/>
                  <a:gd name="connsiteY0" fmla="*/ 1692592 h 9044358"/>
                  <a:gd name="connsiteX1" fmla="*/ 73888 w 6031300"/>
                  <a:gd name="connsiteY1" fmla="*/ 9043655 h 9044358"/>
                  <a:gd name="connsiteX2" fmla="*/ 900897 w 6031300"/>
                  <a:gd name="connsiteY2" fmla="*/ 2160978 h 9044358"/>
                  <a:gd name="connsiteX3" fmla="*/ 6031300 w 6031300"/>
                  <a:gd name="connsiteY3" fmla="*/ 886777 h 9044358"/>
                  <a:gd name="connsiteX4" fmla="*/ 6031300 w 6031300"/>
                  <a:gd name="connsiteY4" fmla="*/ 0 h 9044358"/>
                  <a:gd name="connsiteX5" fmla="*/ 40075 w 6031300"/>
                  <a:gd name="connsiteY5" fmla="*/ 0 h 9044358"/>
                  <a:gd name="connsiteX6" fmla="*/ 40075 w 6031300"/>
                  <a:gd name="connsiteY6" fmla="*/ 1692592 h 9044358"/>
                  <a:gd name="connsiteX0" fmla="*/ 99922 w 6091147"/>
                  <a:gd name="connsiteY0" fmla="*/ 1692592 h 2496443"/>
                  <a:gd name="connsiteX1" fmla="*/ 53639 w 6091147"/>
                  <a:gd name="connsiteY1" fmla="*/ 2387388 h 2496443"/>
                  <a:gd name="connsiteX2" fmla="*/ 960744 w 6091147"/>
                  <a:gd name="connsiteY2" fmla="*/ 2160978 h 2496443"/>
                  <a:gd name="connsiteX3" fmla="*/ 6091147 w 6091147"/>
                  <a:gd name="connsiteY3" fmla="*/ 886777 h 2496443"/>
                  <a:gd name="connsiteX4" fmla="*/ 6091147 w 6091147"/>
                  <a:gd name="connsiteY4" fmla="*/ 0 h 2496443"/>
                  <a:gd name="connsiteX5" fmla="*/ 99922 w 6091147"/>
                  <a:gd name="connsiteY5" fmla="*/ 0 h 2496443"/>
                  <a:gd name="connsiteX6" fmla="*/ 99922 w 6091147"/>
                  <a:gd name="connsiteY6" fmla="*/ 1692592 h 2496443"/>
                  <a:gd name="connsiteX0" fmla="*/ 52060 w 6043285"/>
                  <a:gd name="connsiteY0" fmla="*/ 1692592 h 2529737"/>
                  <a:gd name="connsiteX1" fmla="*/ 5777 w 6043285"/>
                  <a:gd name="connsiteY1" fmla="*/ 2387388 h 2529737"/>
                  <a:gd name="connsiteX2" fmla="*/ 912882 w 6043285"/>
                  <a:gd name="connsiteY2" fmla="*/ 2160978 h 2529737"/>
                  <a:gd name="connsiteX3" fmla="*/ 6043285 w 6043285"/>
                  <a:gd name="connsiteY3" fmla="*/ 886777 h 2529737"/>
                  <a:gd name="connsiteX4" fmla="*/ 6043285 w 6043285"/>
                  <a:gd name="connsiteY4" fmla="*/ 0 h 2529737"/>
                  <a:gd name="connsiteX5" fmla="*/ 52060 w 6043285"/>
                  <a:gd name="connsiteY5" fmla="*/ 0 h 2529737"/>
                  <a:gd name="connsiteX6" fmla="*/ 52060 w 6043285"/>
                  <a:gd name="connsiteY6" fmla="*/ 1692592 h 2529737"/>
                  <a:gd name="connsiteX0" fmla="*/ 0 w 5991225"/>
                  <a:gd name="connsiteY0" fmla="*/ 1692592 h 2725982"/>
                  <a:gd name="connsiteX1" fmla="*/ 46136 w 5991225"/>
                  <a:gd name="connsiteY1" fmla="*/ 2663296 h 2725982"/>
                  <a:gd name="connsiteX2" fmla="*/ 860822 w 5991225"/>
                  <a:gd name="connsiteY2" fmla="*/ 2160978 h 2725982"/>
                  <a:gd name="connsiteX3" fmla="*/ 5991225 w 5991225"/>
                  <a:gd name="connsiteY3" fmla="*/ 886777 h 2725982"/>
                  <a:gd name="connsiteX4" fmla="*/ 5991225 w 5991225"/>
                  <a:gd name="connsiteY4" fmla="*/ 0 h 2725982"/>
                  <a:gd name="connsiteX5" fmla="*/ 0 w 5991225"/>
                  <a:gd name="connsiteY5" fmla="*/ 0 h 2725982"/>
                  <a:gd name="connsiteX6" fmla="*/ 0 w 5991225"/>
                  <a:gd name="connsiteY6" fmla="*/ 1692592 h 2725982"/>
                  <a:gd name="connsiteX0" fmla="*/ 0 w 5991225"/>
                  <a:gd name="connsiteY0" fmla="*/ 1692592 h 2740693"/>
                  <a:gd name="connsiteX1" fmla="*/ 46136 w 5991225"/>
                  <a:gd name="connsiteY1" fmla="*/ 2663296 h 2740693"/>
                  <a:gd name="connsiteX2" fmla="*/ 860822 w 5991225"/>
                  <a:gd name="connsiteY2" fmla="*/ 2160978 h 2740693"/>
                  <a:gd name="connsiteX3" fmla="*/ 5991225 w 5991225"/>
                  <a:gd name="connsiteY3" fmla="*/ 886777 h 2740693"/>
                  <a:gd name="connsiteX4" fmla="*/ 5991225 w 5991225"/>
                  <a:gd name="connsiteY4" fmla="*/ 0 h 2740693"/>
                  <a:gd name="connsiteX5" fmla="*/ 0 w 5991225"/>
                  <a:gd name="connsiteY5" fmla="*/ 0 h 2740693"/>
                  <a:gd name="connsiteX6" fmla="*/ 0 w 5991225"/>
                  <a:gd name="connsiteY6" fmla="*/ 1692592 h 2740693"/>
                  <a:gd name="connsiteX0" fmla="*/ 3642 w 5994867"/>
                  <a:gd name="connsiteY0" fmla="*/ 1692592 h 2755080"/>
                  <a:gd name="connsiteX1" fmla="*/ 12810 w 5994867"/>
                  <a:gd name="connsiteY1" fmla="*/ 2680541 h 2755080"/>
                  <a:gd name="connsiteX2" fmla="*/ 864464 w 5994867"/>
                  <a:gd name="connsiteY2" fmla="*/ 2160978 h 2755080"/>
                  <a:gd name="connsiteX3" fmla="*/ 5994867 w 5994867"/>
                  <a:gd name="connsiteY3" fmla="*/ 886777 h 2755080"/>
                  <a:gd name="connsiteX4" fmla="*/ 5994867 w 5994867"/>
                  <a:gd name="connsiteY4" fmla="*/ 0 h 2755080"/>
                  <a:gd name="connsiteX5" fmla="*/ 3642 w 5994867"/>
                  <a:gd name="connsiteY5" fmla="*/ 0 h 2755080"/>
                  <a:gd name="connsiteX6" fmla="*/ 3642 w 5994867"/>
                  <a:gd name="connsiteY6" fmla="*/ 1692592 h 2755080"/>
                  <a:gd name="connsiteX0" fmla="*/ 3642 w 5994867"/>
                  <a:gd name="connsiteY0" fmla="*/ 1692592 h 2755080"/>
                  <a:gd name="connsiteX1" fmla="*/ 12810 w 5994867"/>
                  <a:gd name="connsiteY1" fmla="*/ 2680541 h 2755080"/>
                  <a:gd name="connsiteX2" fmla="*/ 864464 w 5994867"/>
                  <a:gd name="connsiteY2" fmla="*/ 2160978 h 2755080"/>
                  <a:gd name="connsiteX3" fmla="*/ 5994867 w 5994867"/>
                  <a:gd name="connsiteY3" fmla="*/ 886777 h 2755080"/>
                  <a:gd name="connsiteX4" fmla="*/ 5994867 w 5994867"/>
                  <a:gd name="connsiteY4" fmla="*/ 0 h 2755080"/>
                  <a:gd name="connsiteX5" fmla="*/ 3642 w 5994867"/>
                  <a:gd name="connsiteY5" fmla="*/ 0 h 2755080"/>
                  <a:gd name="connsiteX6" fmla="*/ 3642 w 5994867"/>
                  <a:gd name="connsiteY6" fmla="*/ 1692592 h 2755080"/>
                  <a:gd name="connsiteX0" fmla="*/ 57063 w 6048288"/>
                  <a:gd name="connsiteY0" fmla="*/ 1692592 h 2705903"/>
                  <a:gd name="connsiteX1" fmla="*/ 66231 w 6048288"/>
                  <a:gd name="connsiteY1" fmla="*/ 2680541 h 2705903"/>
                  <a:gd name="connsiteX2" fmla="*/ 917885 w 6048288"/>
                  <a:gd name="connsiteY2" fmla="*/ 2160978 h 2705903"/>
                  <a:gd name="connsiteX3" fmla="*/ 6048288 w 6048288"/>
                  <a:gd name="connsiteY3" fmla="*/ 886777 h 2705903"/>
                  <a:gd name="connsiteX4" fmla="*/ 6048288 w 6048288"/>
                  <a:gd name="connsiteY4" fmla="*/ 0 h 2705903"/>
                  <a:gd name="connsiteX5" fmla="*/ 57063 w 6048288"/>
                  <a:gd name="connsiteY5" fmla="*/ 0 h 2705903"/>
                  <a:gd name="connsiteX6" fmla="*/ 57063 w 6048288"/>
                  <a:gd name="connsiteY6" fmla="*/ 1692592 h 2705903"/>
                  <a:gd name="connsiteX0" fmla="*/ 48366 w 6039591"/>
                  <a:gd name="connsiteY0" fmla="*/ 1692592 h 3787842"/>
                  <a:gd name="connsiteX1" fmla="*/ 69856 w 6039591"/>
                  <a:gd name="connsiteY1" fmla="*/ 3784171 h 3787842"/>
                  <a:gd name="connsiteX2" fmla="*/ 909188 w 6039591"/>
                  <a:gd name="connsiteY2" fmla="*/ 2160978 h 3787842"/>
                  <a:gd name="connsiteX3" fmla="*/ 6039591 w 6039591"/>
                  <a:gd name="connsiteY3" fmla="*/ 886777 h 3787842"/>
                  <a:gd name="connsiteX4" fmla="*/ 6039591 w 6039591"/>
                  <a:gd name="connsiteY4" fmla="*/ 0 h 3787842"/>
                  <a:gd name="connsiteX5" fmla="*/ 48366 w 6039591"/>
                  <a:gd name="connsiteY5" fmla="*/ 0 h 3787842"/>
                  <a:gd name="connsiteX6" fmla="*/ 48366 w 6039591"/>
                  <a:gd name="connsiteY6" fmla="*/ 1692592 h 3787842"/>
                  <a:gd name="connsiteX0" fmla="*/ 0 w 5991225"/>
                  <a:gd name="connsiteY0" fmla="*/ 1692592 h 2301807"/>
                  <a:gd name="connsiteX1" fmla="*/ 249457 w 5991225"/>
                  <a:gd name="connsiteY1" fmla="*/ 1542423 h 2301807"/>
                  <a:gd name="connsiteX2" fmla="*/ 860822 w 5991225"/>
                  <a:gd name="connsiteY2" fmla="*/ 2160978 h 2301807"/>
                  <a:gd name="connsiteX3" fmla="*/ 5991225 w 5991225"/>
                  <a:gd name="connsiteY3" fmla="*/ 886777 h 2301807"/>
                  <a:gd name="connsiteX4" fmla="*/ 5991225 w 5991225"/>
                  <a:gd name="connsiteY4" fmla="*/ 0 h 2301807"/>
                  <a:gd name="connsiteX5" fmla="*/ 0 w 5991225"/>
                  <a:gd name="connsiteY5" fmla="*/ 0 h 2301807"/>
                  <a:gd name="connsiteX6" fmla="*/ 0 w 5991225"/>
                  <a:gd name="connsiteY6" fmla="*/ 1692592 h 2301807"/>
                  <a:gd name="connsiteX0" fmla="*/ 0 w 5991225"/>
                  <a:gd name="connsiteY0" fmla="*/ 1692592 h 2496443"/>
                  <a:gd name="connsiteX1" fmla="*/ 261779 w 5991225"/>
                  <a:gd name="connsiteY1" fmla="*/ 2387390 h 2496443"/>
                  <a:gd name="connsiteX2" fmla="*/ 860822 w 5991225"/>
                  <a:gd name="connsiteY2" fmla="*/ 2160978 h 2496443"/>
                  <a:gd name="connsiteX3" fmla="*/ 5991225 w 5991225"/>
                  <a:gd name="connsiteY3" fmla="*/ 886777 h 2496443"/>
                  <a:gd name="connsiteX4" fmla="*/ 5991225 w 5991225"/>
                  <a:gd name="connsiteY4" fmla="*/ 0 h 2496443"/>
                  <a:gd name="connsiteX5" fmla="*/ 0 w 5991225"/>
                  <a:gd name="connsiteY5" fmla="*/ 0 h 2496443"/>
                  <a:gd name="connsiteX6" fmla="*/ 0 w 5991225"/>
                  <a:gd name="connsiteY6" fmla="*/ 1692592 h 2496443"/>
                  <a:gd name="connsiteX0" fmla="*/ 0 w 5991225"/>
                  <a:gd name="connsiteY0" fmla="*/ 1692592 h 2407812"/>
                  <a:gd name="connsiteX1" fmla="*/ 261779 w 5991225"/>
                  <a:gd name="connsiteY1" fmla="*/ 2387390 h 2407812"/>
                  <a:gd name="connsiteX2" fmla="*/ 860822 w 5991225"/>
                  <a:gd name="connsiteY2" fmla="*/ 2160978 h 2407812"/>
                  <a:gd name="connsiteX3" fmla="*/ 1856717 w 5991225"/>
                  <a:gd name="connsiteY3" fmla="*/ 1560402 h 2407812"/>
                  <a:gd name="connsiteX4" fmla="*/ 5991225 w 5991225"/>
                  <a:gd name="connsiteY4" fmla="*/ 886777 h 2407812"/>
                  <a:gd name="connsiteX5" fmla="*/ 5991225 w 5991225"/>
                  <a:gd name="connsiteY5" fmla="*/ 0 h 2407812"/>
                  <a:gd name="connsiteX6" fmla="*/ 0 w 5991225"/>
                  <a:gd name="connsiteY6" fmla="*/ 0 h 2407812"/>
                  <a:gd name="connsiteX7" fmla="*/ 0 w 5991225"/>
                  <a:gd name="connsiteY7" fmla="*/ 1692592 h 2407812"/>
                  <a:gd name="connsiteX0" fmla="*/ 0 w 5991225"/>
                  <a:gd name="connsiteY0" fmla="*/ 1692592 h 2407812"/>
                  <a:gd name="connsiteX1" fmla="*/ 261779 w 5991225"/>
                  <a:gd name="connsiteY1" fmla="*/ 2387390 h 2407812"/>
                  <a:gd name="connsiteX2" fmla="*/ 860822 w 5991225"/>
                  <a:gd name="connsiteY2" fmla="*/ 2160978 h 2407812"/>
                  <a:gd name="connsiteX3" fmla="*/ 1832072 w 5991225"/>
                  <a:gd name="connsiteY3" fmla="*/ 1560402 h 2407812"/>
                  <a:gd name="connsiteX4" fmla="*/ 5991225 w 5991225"/>
                  <a:gd name="connsiteY4" fmla="*/ 886777 h 2407812"/>
                  <a:gd name="connsiteX5" fmla="*/ 5991225 w 5991225"/>
                  <a:gd name="connsiteY5" fmla="*/ 0 h 2407812"/>
                  <a:gd name="connsiteX6" fmla="*/ 0 w 5991225"/>
                  <a:gd name="connsiteY6" fmla="*/ 0 h 2407812"/>
                  <a:gd name="connsiteX7" fmla="*/ 0 w 5991225"/>
                  <a:gd name="connsiteY7" fmla="*/ 1692592 h 2407812"/>
                  <a:gd name="connsiteX0" fmla="*/ 0 w 5991225"/>
                  <a:gd name="connsiteY0" fmla="*/ 1692592 h 2734763"/>
                  <a:gd name="connsiteX1" fmla="*/ 261779 w 5991225"/>
                  <a:gd name="connsiteY1" fmla="*/ 2387390 h 2734763"/>
                  <a:gd name="connsiteX2" fmla="*/ 1002531 w 5991225"/>
                  <a:gd name="connsiteY2" fmla="*/ 2695549 h 2734763"/>
                  <a:gd name="connsiteX3" fmla="*/ 1832072 w 5991225"/>
                  <a:gd name="connsiteY3" fmla="*/ 1560402 h 2734763"/>
                  <a:gd name="connsiteX4" fmla="*/ 5991225 w 5991225"/>
                  <a:gd name="connsiteY4" fmla="*/ 886777 h 2734763"/>
                  <a:gd name="connsiteX5" fmla="*/ 5991225 w 5991225"/>
                  <a:gd name="connsiteY5" fmla="*/ 0 h 2734763"/>
                  <a:gd name="connsiteX6" fmla="*/ 0 w 5991225"/>
                  <a:gd name="connsiteY6" fmla="*/ 0 h 2734763"/>
                  <a:gd name="connsiteX7" fmla="*/ 0 w 5991225"/>
                  <a:gd name="connsiteY7" fmla="*/ 1692592 h 2734763"/>
                  <a:gd name="connsiteX0" fmla="*/ 0 w 5991225"/>
                  <a:gd name="connsiteY0" fmla="*/ 1692592 h 2641783"/>
                  <a:gd name="connsiteX1" fmla="*/ 261779 w 5991225"/>
                  <a:gd name="connsiteY1" fmla="*/ 2387390 h 2641783"/>
                  <a:gd name="connsiteX2" fmla="*/ 355597 w 5991225"/>
                  <a:gd name="connsiteY2" fmla="*/ 2592084 h 2641783"/>
                  <a:gd name="connsiteX3" fmla="*/ 1832072 w 5991225"/>
                  <a:gd name="connsiteY3" fmla="*/ 1560402 h 2641783"/>
                  <a:gd name="connsiteX4" fmla="*/ 5991225 w 5991225"/>
                  <a:gd name="connsiteY4" fmla="*/ 886777 h 2641783"/>
                  <a:gd name="connsiteX5" fmla="*/ 5991225 w 5991225"/>
                  <a:gd name="connsiteY5" fmla="*/ 0 h 2641783"/>
                  <a:gd name="connsiteX6" fmla="*/ 0 w 5991225"/>
                  <a:gd name="connsiteY6" fmla="*/ 0 h 2641783"/>
                  <a:gd name="connsiteX7" fmla="*/ 0 w 5991225"/>
                  <a:gd name="connsiteY7" fmla="*/ 1692592 h 2641783"/>
                  <a:gd name="connsiteX0" fmla="*/ 0 w 5991225"/>
                  <a:gd name="connsiteY0" fmla="*/ 1692592 h 2654446"/>
                  <a:gd name="connsiteX1" fmla="*/ 200166 w 5991225"/>
                  <a:gd name="connsiteY1" fmla="*/ 2456367 h 2654446"/>
                  <a:gd name="connsiteX2" fmla="*/ 355597 w 5991225"/>
                  <a:gd name="connsiteY2" fmla="*/ 2592084 h 2654446"/>
                  <a:gd name="connsiteX3" fmla="*/ 1832072 w 5991225"/>
                  <a:gd name="connsiteY3" fmla="*/ 1560402 h 2654446"/>
                  <a:gd name="connsiteX4" fmla="*/ 5991225 w 5991225"/>
                  <a:gd name="connsiteY4" fmla="*/ 886777 h 2654446"/>
                  <a:gd name="connsiteX5" fmla="*/ 5991225 w 5991225"/>
                  <a:gd name="connsiteY5" fmla="*/ 0 h 2654446"/>
                  <a:gd name="connsiteX6" fmla="*/ 0 w 5991225"/>
                  <a:gd name="connsiteY6" fmla="*/ 0 h 2654446"/>
                  <a:gd name="connsiteX7" fmla="*/ 0 w 5991225"/>
                  <a:gd name="connsiteY7" fmla="*/ 1692592 h 2654446"/>
                  <a:gd name="connsiteX0" fmla="*/ 0 w 5991225"/>
                  <a:gd name="connsiteY0" fmla="*/ 1692592 h 2592801"/>
                  <a:gd name="connsiteX1" fmla="*/ 355597 w 5991225"/>
                  <a:gd name="connsiteY1" fmla="*/ 2592084 h 2592801"/>
                  <a:gd name="connsiteX2" fmla="*/ 1832072 w 5991225"/>
                  <a:gd name="connsiteY2" fmla="*/ 1560402 h 2592801"/>
                  <a:gd name="connsiteX3" fmla="*/ 5991225 w 5991225"/>
                  <a:gd name="connsiteY3" fmla="*/ 886777 h 2592801"/>
                  <a:gd name="connsiteX4" fmla="*/ 5991225 w 5991225"/>
                  <a:gd name="connsiteY4" fmla="*/ 0 h 2592801"/>
                  <a:gd name="connsiteX5" fmla="*/ 0 w 5991225"/>
                  <a:gd name="connsiteY5" fmla="*/ 0 h 2592801"/>
                  <a:gd name="connsiteX6" fmla="*/ 0 w 5991225"/>
                  <a:gd name="connsiteY6" fmla="*/ 1692592 h 2592801"/>
                  <a:gd name="connsiteX0" fmla="*/ 0 w 5991225"/>
                  <a:gd name="connsiteY0" fmla="*/ 1692592 h 2713374"/>
                  <a:gd name="connsiteX1" fmla="*/ 213888 w 5991225"/>
                  <a:gd name="connsiteY1" fmla="*/ 2712794 h 2713374"/>
                  <a:gd name="connsiteX2" fmla="*/ 1832072 w 5991225"/>
                  <a:gd name="connsiteY2" fmla="*/ 1560402 h 2713374"/>
                  <a:gd name="connsiteX3" fmla="*/ 5991225 w 5991225"/>
                  <a:gd name="connsiteY3" fmla="*/ 886777 h 2713374"/>
                  <a:gd name="connsiteX4" fmla="*/ 5991225 w 5991225"/>
                  <a:gd name="connsiteY4" fmla="*/ 0 h 2713374"/>
                  <a:gd name="connsiteX5" fmla="*/ 0 w 5991225"/>
                  <a:gd name="connsiteY5" fmla="*/ 0 h 2713374"/>
                  <a:gd name="connsiteX6" fmla="*/ 0 w 5991225"/>
                  <a:gd name="connsiteY6" fmla="*/ 1692592 h 2713374"/>
                  <a:gd name="connsiteX0" fmla="*/ 6161 w 5991225"/>
                  <a:gd name="connsiteY0" fmla="*/ 2572049 h 2815818"/>
                  <a:gd name="connsiteX1" fmla="*/ 213888 w 5991225"/>
                  <a:gd name="connsiteY1" fmla="*/ 2712794 h 2815818"/>
                  <a:gd name="connsiteX2" fmla="*/ 1832072 w 5991225"/>
                  <a:gd name="connsiteY2" fmla="*/ 1560402 h 2815818"/>
                  <a:gd name="connsiteX3" fmla="*/ 5991225 w 5991225"/>
                  <a:gd name="connsiteY3" fmla="*/ 886777 h 2815818"/>
                  <a:gd name="connsiteX4" fmla="*/ 5991225 w 5991225"/>
                  <a:gd name="connsiteY4" fmla="*/ 0 h 2815818"/>
                  <a:gd name="connsiteX5" fmla="*/ 0 w 5991225"/>
                  <a:gd name="connsiteY5" fmla="*/ 0 h 2815818"/>
                  <a:gd name="connsiteX6" fmla="*/ 6161 w 5991225"/>
                  <a:gd name="connsiteY6" fmla="*/ 2572049 h 2815818"/>
                  <a:gd name="connsiteX0" fmla="*/ 12322 w 5991225"/>
                  <a:gd name="connsiteY0" fmla="*/ 2847957 h 3013962"/>
                  <a:gd name="connsiteX1" fmla="*/ 213888 w 5991225"/>
                  <a:gd name="connsiteY1" fmla="*/ 2712794 h 3013962"/>
                  <a:gd name="connsiteX2" fmla="*/ 1832072 w 5991225"/>
                  <a:gd name="connsiteY2" fmla="*/ 1560402 h 3013962"/>
                  <a:gd name="connsiteX3" fmla="*/ 5991225 w 5991225"/>
                  <a:gd name="connsiteY3" fmla="*/ 886777 h 3013962"/>
                  <a:gd name="connsiteX4" fmla="*/ 5991225 w 5991225"/>
                  <a:gd name="connsiteY4" fmla="*/ 0 h 3013962"/>
                  <a:gd name="connsiteX5" fmla="*/ 0 w 5991225"/>
                  <a:gd name="connsiteY5" fmla="*/ 0 h 3013962"/>
                  <a:gd name="connsiteX6" fmla="*/ 12322 w 5991225"/>
                  <a:gd name="connsiteY6" fmla="*/ 2847957 h 3013962"/>
                  <a:gd name="connsiteX0" fmla="*/ 12322 w 5991225"/>
                  <a:gd name="connsiteY0" fmla="*/ 2847957 h 3013962"/>
                  <a:gd name="connsiteX1" fmla="*/ 213888 w 5991225"/>
                  <a:gd name="connsiteY1" fmla="*/ 2712794 h 3013962"/>
                  <a:gd name="connsiteX2" fmla="*/ 1832072 w 5991225"/>
                  <a:gd name="connsiteY2" fmla="*/ 1560402 h 3013962"/>
                  <a:gd name="connsiteX3" fmla="*/ 5991225 w 5991225"/>
                  <a:gd name="connsiteY3" fmla="*/ 886777 h 3013962"/>
                  <a:gd name="connsiteX4" fmla="*/ 5991225 w 5991225"/>
                  <a:gd name="connsiteY4" fmla="*/ 0 h 3013962"/>
                  <a:gd name="connsiteX5" fmla="*/ 0 w 5991225"/>
                  <a:gd name="connsiteY5" fmla="*/ 0 h 3013962"/>
                  <a:gd name="connsiteX6" fmla="*/ 12322 w 5991225"/>
                  <a:gd name="connsiteY6" fmla="*/ 2847957 h 3013962"/>
                  <a:gd name="connsiteX0" fmla="*/ 12322 w 5991225"/>
                  <a:gd name="connsiteY0" fmla="*/ 2847957 h 3060405"/>
                  <a:gd name="connsiteX1" fmla="*/ 213888 w 5991225"/>
                  <a:gd name="connsiteY1" fmla="*/ 2712794 h 3060405"/>
                  <a:gd name="connsiteX2" fmla="*/ 1832072 w 5991225"/>
                  <a:gd name="connsiteY2" fmla="*/ 1560402 h 3060405"/>
                  <a:gd name="connsiteX3" fmla="*/ 5991225 w 5991225"/>
                  <a:gd name="connsiteY3" fmla="*/ 886777 h 3060405"/>
                  <a:gd name="connsiteX4" fmla="*/ 5991225 w 5991225"/>
                  <a:gd name="connsiteY4" fmla="*/ 0 h 3060405"/>
                  <a:gd name="connsiteX5" fmla="*/ 0 w 5991225"/>
                  <a:gd name="connsiteY5" fmla="*/ 0 h 3060405"/>
                  <a:gd name="connsiteX6" fmla="*/ 12322 w 5991225"/>
                  <a:gd name="connsiteY6" fmla="*/ 2847957 h 3060405"/>
                  <a:gd name="connsiteX0" fmla="*/ 210746 w 6189649"/>
                  <a:gd name="connsiteY0" fmla="*/ 2847957 h 3496763"/>
                  <a:gd name="connsiteX1" fmla="*/ 85764 w 6189649"/>
                  <a:gd name="connsiteY1" fmla="*/ 3419807 h 3496763"/>
                  <a:gd name="connsiteX2" fmla="*/ 2030496 w 6189649"/>
                  <a:gd name="connsiteY2" fmla="*/ 1560402 h 3496763"/>
                  <a:gd name="connsiteX3" fmla="*/ 6189649 w 6189649"/>
                  <a:gd name="connsiteY3" fmla="*/ 886777 h 3496763"/>
                  <a:gd name="connsiteX4" fmla="*/ 6189649 w 6189649"/>
                  <a:gd name="connsiteY4" fmla="*/ 0 h 3496763"/>
                  <a:gd name="connsiteX5" fmla="*/ 198424 w 6189649"/>
                  <a:gd name="connsiteY5" fmla="*/ 0 h 3496763"/>
                  <a:gd name="connsiteX6" fmla="*/ 210746 w 6189649"/>
                  <a:gd name="connsiteY6" fmla="*/ 2847957 h 3496763"/>
                  <a:gd name="connsiteX0" fmla="*/ 12322 w 5991225"/>
                  <a:gd name="connsiteY0" fmla="*/ 2847957 h 3573761"/>
                  <a:gd name="connsiteX1" fmla="*/ 207726 w 5991225"/>
                  <a:gd name="connsiteY1" fmla="*/ 3506029 h 3573761"/>
                  <a:gd name="connsiteX2" fmla="*/ 1832072 w 5991225"/>
                  <a:gd name="connsiteY2" fmla="*/ 1560402 h 3573761"/>
                  <a:gd name="connsiteX3" fmla="*/ 5991225 w 5991225"/>
                  <a:gd name="connsiteY3" fmla="*/ 886777 h 3573761"/>
                  <a:gd name="connsiteX4" fmla="*/ 5991225 w 5991225"/>
                  <a:gd name="connsiteY4" fmla="*/ 0 h 3573761"/>
                  <a:gd name="connsiteX5" fmla="*/ 0 w 5991225"/>
                  <a:gd name="connsiteY5" fmla="*/ 0 h 3573761"/>
                  <a:gd name="connsiteX6" fmla="*/ 12322 w 5991225"/>
                  <a:gd name="connsiteY6" fmla="*/ 2847957 h 3573761"/>
                  <a:gd name="connsiteX0" fmla="*/ 12322 w 5991225"/>
                  <a:gd name="connsiteY0" fmla="*/ 2847957 h 3506029"/>
                  <a:gd name="connsiteX1" fmla="*/ 207726 w 5991225"/>
                  <a:gd name="connsiteY1" fmla="*/ 3506029 h 3506029"/>
                  <a:gd name="connsiteX2" fmla="*/ 1832072 w 5991225"/>
                  <a:gd name="connsiteY2" fmla="*/ 1560402 h 3506029"/>
                  <a:gd name="connsiteX3" fmla="*/ 5991225 w 5991225"/>
                  <a:gd name="connsiteY3" fmla="*/ 886777 h 3506029"/>
                  <a:gd name="connsiteX4" fmla="*/ 5991225 w 5991225"/>
                  <a:gd name="connsiteY4" fmla="*/ 0 h 3506029"/>
                  <a:gd name="connsiteX5" fmla="*/ 0 w 5991225"/>
                  <a:gd name="connsiteY5" fmla="*/ 0 h 3506029"/>
                  <a:gd name="connsiteX6" fmla="*/ 12322 w 5991225"/>
                  <a:gd name="connsiteY6" fmla="*/ 2847957 h 3506029"/>
                  <a:gd name="connsiteX0" fmla="*/ 12322 w 5991225"/>
                  <a:gd name="connsiteY0" fmla="*/ 2847957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12322 w 5991225"/>
                  <a:gd name="connsiteY6" fmla="*/ 2847957 h 3626739"/>
                  <a:gd name="connsiteX0" fmla="*/ 36967 w 5991225"/>
                  <a:gd name="connsiteY0" fmla="*/ 2865201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36967 w 5991225"/>
                  <a:gd name="connsiteY6" fmla="*/ 2865201 h 3626739"/>
                  <a:gd name="connsiteX0" fmla="*/ 36967 w 5991225"/>
                  <a:gd name="connsiteY0" fmla="*/ 2865201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36967 w 5991225"/>
                  <a:gd name="connsiteY6" fmla="*/ 2865201 h 3626739"/>
                  <a:gd name="connsiteX0" fmla="*/ 36967 w 5991225"/>
                  <a:gd name="connsiteY0" fmla="*/ 2865201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36967 w 5991225"/>
                  <a:gd name="connsiteY6" fmla="*/ 2865201 h 3626739"/>
                  <a:gd name="connsiteX0" fmla="*/ 36967 w 5991225"/>
                  <a:gd name="connsiteY0" fmla="*/ 2865201 h 3661227"/>
                  <a:gd name="connsiteX1" fmla="*/ 41372 w 5991225"/>
                  <a:gd name="connsiteY1" fmla="*/ 3661227 h 3661227"/>
                  <a:gd name="connsiteX2" fmla="*/ 1832072 w 5991225"/>
                  <a:gd name="connsiteY2" fmla="*/ 1560402 h 3661227"/>
                  <a:gd name="connsiteX3" fmla="*/ 5991225 w 5991225"/>
                  <a:gd name="connsiteY3" fmla="*/ 886777 h 3661227"/>
                  <a:gd name="connsiteX4" fmla="*/ 5991225 w 5991225"/>
                  <a:gd name="connsiteY4" fmla="*/ 0 h 3661227"/>
                  <a:gd name="connsiteX5" fmla="*/ 0 w 5991225"/>
                  <a:gd name="connsiteY5" fmla="*/ 0 h 3661227"/>
                  <a:gd name="connsiteX6" fmla="*/ 36967 w 5991225"/>
                  <a:gd name="connsiteY6" fmla="*/ 2865201 h 3661227"/>
                  <a:gd name="connsiteX0" fmla="*/ 36967 w 5991225"/>
                  <a:gd name="connsiteY0" fmla="*/ 2865201 h 3661227"/>
                  <a:gd name="connsiteX1" fmla="*/ 41372 w 5991225"/>
                  <a:gd name="connsiteY1" fmla="*/ 3661227 h 3661227"/>
                  <a:gd name="connsiteX2" fmla="*/ 1832072 w 5991225"/>
                  <a:gd name="connsiteY2" fmla="*/ 1560402 h 3661227"/>
                  <a:gd name="connsiteX3" fmla="*/ 5991225 w 5991225"/>
                  <a:gd name="connsiteY3" fmla="*/ 886777 h 3661227"/>
                  <a:gd name="connsiteX4" fmla="*/ 5991225 w 5991225"/>
                  <a:gd name="connsiteY4" fmla="*/ 0 h 3661227"/>
                  <a:gd name="connsiteX5" fmla="*/ 0 w 5991225"/>
                  <a:gd name="connsiteY5" fmla="*/ 0 h 3661227"/>
                  <a:gd name="connsiteX6" fmla="*/ 36967 w 5991225"/>
                  <a:gd name="connsiteY6" fmla="*/ 2865201 h 3661227"/>
                  <a:gd name="connsiteX0" fmla="*/ 36967 w 5991225"/>
                  <a:gd name="connsiteY0" fmla="*/ 2865201 h 3661227"/>
                  <a:gd name="connsiteX1" fmla="*/ 41372 w 5991225"/>
                  <a:gd name="connsiteY1" fmla="*/ 3661227 h 3661227"/>
                  <a:gd name="connsiteX2" fmla="*/ 1832072 w 5991225"/>
                  <a:gd name="connsiteY2" fmla="*/ 1560402 h 3661227"/>
                  <a:gd name="connsiteX3" fmla="*/ 5991225 w 5991225"/>
                  <a:gd name="connsiteY3" fmla="*/ 886777 h 3661227"/>
                  <a:gd name="connsiteX4" fmla="*/ 5991225 w 5991225"/>
                  <a:gd name="connsiteY4" fmla="*/ 0 h 3661227"/>
                  <a:gd name="connsiteX5" fmla="*/ 0 w 5991225"/>
                  <a:gd name="connsiteY5" fmla="*/ 0 h 3661227"/>
                  <a:gd name="connsiteX6" fmla="*/ 36967 w 5991225"/>
                  <a:gd name="connsiteY6" fmla="*/ 2865201 h 3661227"/>
                  <a:gd name="connsiteX0" fmla="*/ 36967 w 5991225"/>
                  <a:gd name="connsiteY0" fmla="*/ 2865201 h 15200491"/>
                  <a:gd name="connsiteX1" fmla="*/ 53695 w 5991225"/>
                  <a:gd name="connsiteY1" fmla="*/ 15200491 h 15200491"/>
                  <a:gd name="connsiteX2" fmla="*/ 1832072 w 5991225"/>
                  <a:gd name="connsiteY2" fmla="*/ 1560402 h 15200491"/>
                  <a:gd name="connsiteX3" fmla="*/ 5991225 w 5991225"/>
                  <a:gd name="connsiteY3" fmla="*/ 886777 h 15200491"/>
                  <a:gd name="connsiteX4" fmla="*/ 5991225 w 5991225"/>
                  <a:gd name="connsiteY4" fmla="*/ 0 h 15200491"/>
                  <a:gd name="connsiteX5" fmla="*/ 0 w 5991225"/>
                  <a:gd name="connsiteY5" fmla="*/ 0 h 15200491"/>
                  <a:gd name="connsiteX6" fmla="*/ 36967 w 5991225"/>
                  <a:gd name="connsiteY6" fmla="*/ 2865201 h 15200491"/>
                  <a:gd name="connsiteX0" fmla="*/ 36967 w 5991225"/>
                  <a:gd name="connsiteY0" fmla="*/ 2865201 h 15200491"/>
                  <a:gd name="connsiteX1" fmla="*/ 53695 w 5991225"/>
                  <a:gd name="connsiteY1" fmla="*/ 15200491 h 15200491"/>
                  <a:gd name="connsiteX2" fmla="*/ 1123525 w 5991225"/>
                  <a:gd name="connsiteY2" fmla="*/ 2041204 h 15200491"/>
                  <a:gd name="connsiteX3" fmla="*/ 5991225 w 5991225"/>
                  <a:gd name="connsiteY3" fmla="*/ 886777 h 15200491"/>
                  <a:gd name="connsiteX4" fmla="*/ 5991225 w 5991225"/>
                  <a:gd name="connsiteY4" fmla="*/ 0 h 15200491"/>
                  <a:gd name="connsiteX5" fmla="*/ 0 w 5991225"/>
                  <a:gd name="connsiteY5" fmla="*/ 0 h 15200491"/>
                  <a:gd name="connsiteX6" fmla="*/ 36967 w 5991225"/>
                  <a:gd name="connsiteY6" fmla="*/ 2865201 h 15200491"/>
                  <a:gd name="connsiteX0" fmla="*/ 36967 w 5991225"/>
                  <a:gd name="connsiteY0" fmla="*/ 2865201 h 15200491"/>
                  <a:gd name="connsiteX1" fmla="*/ 53695 w 5991225"/>
                  <a:gd name="connsiteY1" fmla="*/ 15200491 h 15200491"/>
                  <a:gd name="connsiteX2" fmla="*/ 1289879 w 5991225"/>
                  <a:gd name="connsiteY2" fmla="*/ 2251555 h 15200491"/>
                  <a:gd name="connsiteX3" fmla="*/ 5991225 w 5991225"/>
                  <a:gd name="connsiteY3" fmla="*/ 886777 h 15200491"/>
                  <a:gd name="connsiteX4" fmla="*/ 5991225 w 5991225"/>
                  <a:gd name="connsiteY4" fmla="*/ 0 h 15200491"/>
                  <a:gd name="connsiteX5" fmla="*/ 0 w 5991225"/>
                  <a:gd name="connsiteY5" fmla="*/ 0 h 15200491"/>
                  <a:gd name="connsiteX6" fmla="*/ 36967 w 5991225"/>
                  <a:gd name="connsiteY6" fmla="*/ 2865201 h 15200491"/>
                  <a:gd name="connsiteX0" fmla="*/ 36967 w 5991225"/>
                  <a:gd name="connsiteY0" fmla="*/ 2865201 h 15200491"/>
                  <a:gd name="connsiteX1" fmla="*/ 53695 w 5991225"/>
                  <a:gd name="connsiteY1" fmla="*/ 15200491 h 15200491"/>
                  <a:gd name="connsiteX2" fmla="*/ 1289879 w 5991225"/>
                  <a:gd name="connsiteY2" fmla="*/ 2251555 h 15200491"/>
                  <a:gd name="connsiteX3" fmla="*/ 5991225 w 5991225"/>
                  <a:gd name="connsiteY3" fmla="*/ 886777 h 15200491"/>
                  <a:gd name="connsiteX4" fmla="*/ 5991225 w 5991225"/>
                  <a:gd name="connsiteY4" fmla="*/ 0 h 15200491"/>
                  <a:gd name="connsiteX5" fmla="*/ 0 w 5991225"/>
                  <a:gd name="connsiteY5" fmla="*/ 0 h 15200491"/>
                  <a:gd name="connsiteX6" fmla="*/ 36967 w 5991225"/>
                  <a:gd name="connsiteY6" fmla="*/ 2865201 h 15200491"/>
                  <a:gd name="connsiteX0" fmla="*/ 36967 w 5991225"/>
                  <a:gd name="connsiteY0" fmla="*/ 2865201 h 15200491"/>
                  <a:gd name="connsiteX1" fmla="*/ 53695 w 5991225"/>
                  <a:gd name="connsiteY1" fmla="*/ 15200491 h 15200491"/>
                  <a:gd name="connsiteX2" fmla="*/ 1209783 w 5991225"/>
                  <a:gd name="connsiteY2" fmla="*/ 2221505 h 15200491"/>
                  <a:gd name="connsiteX3" fmla="*/ 5991225 w 5991225"/>
                  <a:gd name="connsiteY3" fmla="*/ 886777 h 15200491"/>
                  <a:gd name="connsiteX4" fmla="*/ 5991225 w 5991225"/>
                  <a:gd name="connsiteY4" fmla="*/ 0 h 15200491"/>
                  <a:gd name="connsiteX5" fmla="*/ 0 w 5991225"/>
                  <a:gd name="connsiteY5" fmla="*/ 0 h 15200491"/>
                  <a:gd name="connsiteX6" fmla="*/ 36967 w 5991225"/>
                  <a:gd name="connsiteY6" fmla="*/ 2865201 h 15200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91225" h="15200491">
                    <a:moveTo>
                      <a:pt x="36967" y="2865201"/>
                    </a:moveTo>
                    <a:cubicBezTo>
                      <a:pt x="40781" y="3297215"/>
                      <a:pt x="50253" y="14498266"/>
                      <a:pt x="53695" y="15200491"/>
                    </a:cubicBezTo>
                    <a:cubicBezTo>
                      <a:pt x="389846" y="14712865"/>
                      <a:pt x="164743" y="3825820"/>
                      <a:pt x="1209783" y="2221505"/>
                    </a:cubicBezTo>
                    <a:cubicBezTo>
                      <a:pt x="2254823" y="617190"/>
                      <a:pt x="5297006" y="1141096"/>
                      <a:pt x="5991225" y="886777"/>
                    </a:cubicBezTo>
                    <a:lnTo>
                      <a:pt x="5991225" y="0"/>
                    </a:lnTo>
                    <a:lnTo>
                      <a:pt x="0" y="0"/>
                    </a:lnTo>
                    <a:cubicBezTo>
                      <a:pt x="2054" y="857350"/>
                      <a:pt x="34913" y="2007851"/>
                      <a:pt x="36967" y="2865201"/>
                    </a:cubicBezTo>
                    <a:close/>
                  </a:path>
                </a:pathLst>
              </a:custGeom>
              <a:solidFill>
                <a:srgbClr val="A81308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0" name="Forma libre: Forma 23"/>
              <p:cNvSpPr/>
              <p:nvPr/>
            </p:nvSpPr>
            <p:spPr>
              <a:xfrm flipV="1">
                <a:off x="-89957" y="6045980"/>
                <a:ext cx="12350447" cy="812015"/>
              </a:xfrm>
              <a:custGeom>
                <a:avLst/>
                <a:gdLst>
                  <a:gd name="connsiteX0" fmla="*/ 7144 w 6000750"/>
                  <a:gd name="connsiteY0" fmla="*/ 7144 h 904875"/>
                  <a:gd name="connsiteX1" fmla="*/ 7144 w 6000750"/>
                  <a:gd name="connsiteY1" fmla="*/ 613886 h 904875"/>
                  <a:gd name="connsiteX2" fmla="*/ 3546634 w 6000750"/>
                  <a:gd name="connsiteY2" fmla="*/ 574834 h 904875"/>
                  <a:gd name="connsiteX3" fmla="*/ 5998369 w 6000750"/>
                  <a:gd name="connsiteY3" fmla="*/ 893921 h 904875"/>
                  <a:gd name="connsiteX4" fmla="*/ 5998369 w 6000750"/>
                  <a:gd name="connsiteY4" fmla="*/ 7144 h 904875"/>
                  <a:gd name="connsiteX5" fmla="*/ 7144 w 6000750"/>
                  <a:gd name="connsiteY5" fmla="*/ 7144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00750" h="904875">
                    <a:moveTo>
                      <a:pt x="7144" y="7144"/>
                    </a:moveTo>
                    <a:lnTo>
                      <a:pt x="7144" y="613886"/>
                    </a:lnTo>
                    <a:cubicBezTo>
                      <a:pt x="647224" y="1034891"/>
                      <a:pt x="2136934" y="964406"/>
                      <a:pt x="3546634" y="574834"/>
                    </a:cubicBezTo>
                    <a:cubicBezTo>
                      <a:pt x="4882039" y="205264"/>
                      <a:pt x="5998369" y="893921"/>
                      <a:pt x="5998369" y="893921"/>
                    </a:cubicBezTo>
                    <a:lnTo>
                      <a:pt x="5998369" y="7144"/>
                    </a:lnTo>
                    <a:lnTo>
                      <a:pt x="7144" y="714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812C">
                      <a:shade val="30000"/>
                      <a:satMod val="115000"/>
                    </a:srgbClr>
                  </a:gs>
                  <a:gs pos="2000">
                    <a:srgbClr val="A81308"/>
                  </a:gs>
                  <a:gs pos="82000">
                    <a:srgbClr val="E8812C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1" name="CuadroTexto 20"/>
              <p:cNvSpPr txBox="1"/>
              <p:nvPr userDrawn="1"/>
            </p:nvSpPr>
            <p:spPr>
              <a:xfrm>
                <a:off x="3794695" y="6323955"/>
                <a:ext cx="6776357" cy="589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s-ES" sz="1600" b="0" dirty="0" smtClean="0">
                    <a:solidFill>
                      <a:schemeClr val="bg1"/>
                    </a:solidFill>
                  </a:rPr>
                  <a:t>WUIVIEW – </a:t>
                </a:r>
                <a:r>
                  <a:rPr lang="es-ES" sz="1600" b="0" dirty="0" err="1" smtClean="0">
                    <a:solidFill>
                      <a:schemeClr val="bg1"/>
                    </a:solidFill>
                  </a:rPr>
                  <a:t>Grant</a:t>
                </a:r>
                <a:r>
                  <a:rPr lang="es-ES" sz="1600" b="0" baseline="0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" sz="1600" b="0" baseline="0" dirty="0" err="1" smtClean="0">
                    <a:solidFill>
                      <a:schemeClr val="bg1"/>
                    </a:solidFill>
                  </a:rPr>
                  <a:t>Agreement</a:t>
                </a:r>
                <a:r>
                  <a:rPr lang="es-ES" sz="1600" b="0" baseline="0" dirty="0" smtClean="0">
                    <a:solidFill>
                      <a:schemeClr val="bg1"/>
                    </a:solidFill>
                  </a:rPr>
                  <a:t> ECHO/2018/826522</a:t>
                </a:r>
                <a:endParaRPr lang="es-ES" sz="1600" b="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3575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8821" y="-62669"/>
            <a:ext cx="8822995" cy="1112199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s-ES" dirty="0" smtClean="0"/>
              <a:t>Haga clic para modificar el estilo de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085" y="1273620"/>
            <a:ext cx="10515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127-CB1B-4446-82B1-6C2D42DEF611}" type="datetimeFigureOut">
              <a:rPr lang="es-ES" smtClean="0"/>
              <a:t>17/01/2019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8F6-7A0A-40DA-8C39-C9A117E845DE}" type="slidenum">
              <a:rPr lang="es-ES" smtClean="0"/>
              <a:t>‹Nº›</a:t>
            </a:fld>
            <a:endParaRPr lang="es-ES"/>
          </a:p>
        </p:txBody>
      </p:sp>
      <p:grpSp>
        <p:nvGrpSpPr>
          <p:cNvPr id="22" name="Grupo 21"/>
          <p:cNvGrpSpPr/>
          <p:nvPr userDrawn="1"/>
        </p:nvGrpSpPr>
        <p:grpSpPr>
          <a:xfrm>
            <a:off x="-131480" y="51206"/>
            <a:ext cx="12374883" cy="6819491"/>
            <a:chOff x="-131480" y="51206"/>
            <a:chExt cx="12374883" cy="6819491"/>
          </a:xfrm>
        </p:grpSpPr>
        <p:grpSp>
          <p:nvGrpSpPr>
            <p:cNvPr id="23" name="Grupo 22"/>
            <p:cNvGrpSpPr/>
            <p:nvPr userDrawn="1"/>
          </p:nvGrpSpPr>
          <p:grpSpPr>
            <a:xfrm>
              <a:off x="-131480" y="5311832"/>
              <a:ext cx="12374883" cy="1558865"/>
              <a:chOff x="-106080" y="4141483"/>
              <a:chExt cx="12374883" cy="2716511"/>
            </a:xfrm>
          </p:grpSpPr>
          <p:sp>
            <p:nvSpPr>
              <p:cNvPr id="26" name="Forma libre: Forma 20"/>
              <p:cNvSpPr/>
              <p:nvPr/>
            </p:nvSpPr>
            <p:spPr>
              <a:xfrm flipV="1">
                <a:off x="2596243" y="5491258"/>
                <a:ext cx="9672560" cy="1296743"/>
              </a:xfrm>
              <a:custGeom>
                <a:avLst/>
                <a:gdLst>
                  <a:gd name="connsiteX0" fmla="*/ 3869531 w 3876675"/>
                  <a:gd name="connsiteY0" fmla="*/ 1359694 h 1762125"/>
                  <a:gd name="connsiteX1" fmla="*/ 2359819 w 3876675"/>
                  <a:gd name="connsiteY1" fmla="*/ 1744504 h 1762125"/>
                  <a:gd name="connsiteX2" fmla="*/ 7144 w 3876675"/>
                  <a:gd name="connsiteY2" fmla="*/ 1287304 h 1762125"/>
                  <a:gd name="connsiteX3" fmla="*/ 7144 w 3876675"/>
                  <a:gd name="connsiteY3" fmla="*/ 7144 h 1762125"/>
                  <a:gd name="connsiteX4" fmla="*/ 3869531 w 3876675"/>
                  <a:gd name="connsiteY4" fmla="*/ 7144 h 1762125"/>
                  <a:gd name="connsiteX5" fmla="*/ 3869531 w 3876675"/>
                  <a:gd name="connsiteY5" fmla="*/ 1359694 h 1762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6675" h="1762125">
                    <a:moveTo>
                      <a:pt x="3869531" y="1359694"/>
                    </a:moveTo>
                    <a:cubicBezTo>
                      <a:pt x="3869531" y="1359694"/>
                      <a:pt x="3379946" y="1834039"/>
                      <a:pt x="2359819" y="1744504"/>
                    </a:cubicBezTo>
                    <a:cubicBezTo>
                      <a:pt x="1339691" y="1654969"/>
                      <a:pt x="936784" y="1180624"/>
                      <a:pt x="7144" y="1287304"/>
                    </a:cubicBezTo>
                    <a:lnTo>
                      <a:pt x="7144" y="7144"/>
                    </a:lnTo>
                    <a:lnTo>
                      <a:pt x="3869531" y="7144"/>
                    </a:lnTo>
                    <a:lnTo>
                      <a:pt x="3869531" y="1359694"/>
                    </a:lnTo>
                    <a:close/>
                  </a:path>
                </a:pathLst>
              </a:custGeom>
              <a:solidFill>
                <a:srgbClr val="E2B842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7" name="Forma libre: Forma 24"/>
              <p:cNvSpPr/>
              <p:nvPr/>
            </p:nvSpPr>
            <p:spPr>
              <a:xfrm flipV="1">
                <a:off x="3102429" y="5362030"/>
                <a:ext cx="9166374" cy="1300025"/>
              </a:xfrm>
              <a:custGeom>
                <a:avLst/>
                <a:gdLst>
                  <a:gd name="connsiteX0" fmla="*/ 7144 w 2819400"/>
                  <a:gd name="connsiteY0" fmla="*/ 481489 h 828675"/>
                  <a:gd name="connsiteX1" fmla="*/ 1305401 w 2819400"/>
                  <a:gd name="connsiteY1" fmla="*/ 812959 h 828675"/>
                  <a:gd name="connsiteX2" fmla="*/ 2815114 w 2819400"/>
                  <a:gd name="connsiteY2" fmla="*/ 428149 h 828675"/>
                  <a:gd name="connsiteX3" fmla="*/ 2815114 w 2819400"/>
                  <a:gd name="connsiteY3" fmla="*/ 7144 h 828675"/>
                  <a:gd name="connsiteX4" fmla="*/ 7144 w 2819400"/>
                  <a:gd name="connsiteY4" fmla="*/ 481489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9400" h="828675">
                    <a:moveTo>
                      <a:pt x="7144" y="481489"/>
                    </a:moveTo>
                    <a:cubicBezTo>
                      <a:pt x="380524" y="602456"/>
                      <a:pt x="751999" y="764381"/>
                      <a:pt x="1305401" y="812959"/>
                    </a:cubicBezTo>
                    <a:cubicBezTo>
                      <a:pt x="2325529" y="902494"/>
                      <a:pt x="2815114" y="428149"/>
                      <a:pt x="2815114" y="428149"/>
                    </a:cubicBezTo>
                    <a:lnTo>
                      <a:pt x="2815114" y="7144"/>
                    </a:lnTo>
                    <a:cubicBezTo>
                      <a:pt x="2332196" y="236696"/>
                      <a:pt x="1376839" y="568166"/>
                      <a:pt x="7144" y="48148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EC960">
                      <a:shade val="30000"/>
                      <a:satMod val="115000"/>
                    </a:srgbClr>
                  </a:gs>
                  <a:gs pos="50000">
                    <a:srgbClr val="EEC960">
                      <a:shade val="67500"/>
                      <a:satMod val="115000"/>
                    </a:srgbClr>
                  </a:gs>
                  <a:gs pos="100000">
                    <a:srgbClr val="EEC96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8" name="Forma libre: Forma 22"/>
              <p:cNvSpPr/>
              <p:nvPr/>
            </p:nvSpPr>
            <p:spPr>
              <a:xfrm flipV="1">
                <a:off x="-106080" y="4141483"/>
                <a:ext cx="12349484" cy="2646517"/>
              </a:xfrm>
              <a:custGeom>
                <a:avLst/>
                <a:gdLst>
                  <a:gd name="connsiteX0" fmla="*/ 7144 w 6000750"/>
                  <a:gd name="connsiteY0" fmla="*/ 1699736 h 1924050"/>
                  <a:gd name="connsiteX1" fmla="*/ 2934176 w 6000750"/>
                  <a:gd name="connsiteY1" fmla="*/ 1484471 h 1924050"/>
                  <a:gd name="connsiteX2" fmla="*/ 5998369 w 6000750"/>
                  <a:gd name="connsiteY2" fmla="*/ 893921 h 1924050"/>
                  <a:gd name="connsiteX3" fmla="*/ 5998369 w 6000750"/>
                  <a:gd name="connsiteY3" fmla="*/ 7144 h 1924050"/>
                  <a:gd name="connsiteX4" fmla="*/ 7144 w 6000750"/>
                  <a:gd name="connsiteY4" fmla="*/ 7144 h 1924050"/>
                  <a:gd name="connsiteX5" fmla="*/ 7144 w 6000750"/>
                  <a:gd name="connsiteY5" fmla="*/ 1699736 h 1924050"/>
                  <a:gd name="connsiteX0" fmla="*/ 0 w 5991225"/>
                  <a:gd name="connsiteY0" fmla="*/ 1692592 h 8332450"/>
                  <a:gd name="connsiteX1" fmla="*/ 1536680 w 5991225"/>
                  <a:gd name="connsiteY1" fmla="*/ 8267052 h 8332450"/>
                  <a:gd name="connsiteX2" fmla="*/ 5991225 w 5991225"/>
                  <a:gd name="connsiteY2" fmla="*/ 886777 h 8332450"/>
                  <a:gd name="connsiteX3" fmla="*/ 5991225 w 5991225"/>
                  <a:gd name="connsiteY3" fmla="*/ 0 h 8332450"/>
                  <a:gd name="connsiteX4" fmla="*/ 0 w 5991225"/>
                  <a:gd name="connsiteY4" fmla="*/ 0 h 8332450"/>
                  <a:gd name="connsiteX5" fmla="*/ 0 w 5991225"/>
                  <a:gd name="connsiteY5" fmla="*/ 1692592 h 8332450"/>
                  <a:gd name="connsiteX0" fmla="*/ 0 w 5991225"/>
                  <a:gd name="connsiteY0" fmla="*/ 1692592 h 8504519"/>
                  <a:gd name="connsiteX1" fmla="*/ 1536680 w 5991225"/>
                  <a:gd name="connsiteY1" fmla="*/ 8267052 h 8504519"/>
                  <a:gd name="connsiteX2" fmla="*/ 5991225 w 5991225"/>
                  <a:gd name="connsiteY2" fmla="*/ 886777 h 8504519"/>
                  <a:gd name="connsiteX3" fmla="*/ 5991225 w 5991225"/>
                  <a:gd name="connsiteY3" fmla="*/ 0 h 8504519"/>
                  <a:gd name="connsiteX4" fmla="*/ 0 w 5991225"/>
                  <a:gd name="connsiteY4" fmla="*/ 0 h 8504519"/>
                  <a:gd name="connsiteX5" fmla="*/ 0 w 5991225"/>
                  <a:gd name="connsiteY5" fmla="*/ 1692592 h 8504519"/>
                  <a:gd name="connsiteX0" fmla="*/ 37367 w 6028592"/>
                  <a:gd name="connsiteY0" fmla="*/ 1692592 h 9263139"/>
                  <a:gd name="connsiteX1" fmla="*/ 71180 w 6028592"/>
                  <a:gd name="connsiteY1" fmla="*/ 9043655 h 9263139"/>
                  <a:gd name="connsiteX2" fmla="*/ 6028592 w 6028592"/>
                  <a:gd name="connsiteY2" fmla="*/ 886777 h 9263139"/>
                  <a:gd name="connsiteX3" fmla="*/ 6028592 w 6028592"/>
                  <a:gd name="connsiteY3" fmla="*/ 0 h 9263139"/>
                  <a:gd name="connsiteX4" fmla="*/ 37367 w 6028592"/>
                  <a:gd name="connsiteY4" fmla="*/ 0 h 9263139"/>
                  <a:gd name="connsiteX5" fmla="*/ 37367 w 6028592"/>
                  <a:gd name="connsiteY5" fmla="*/ 1692592 h 9263139"/>
                  <a:gd name="connsiteX0" fmla="*/ 75218 w 6066443"/>
                  <a:gd name="connsiteY0" fmla="*/ 1692592 h 9261175"/>
                  <a:gd name="connsiteX1" fmla="*/ 109031 w 6066443"/>
                  <a:gd name="connsiteY1" fmla="*/ 9043655 h 9261175"/>
                  <a:gd name="connsiteX2" fmla="*/ 6066443 w 6066443"/>
                  <a:gd name="connsiteY2" fmla="*/ 886777 h 9261175"/>
                  <a:gd name="connsiteX3" fmla="*/ 6066443 w 6066443"/>
                  <a:gd name="connsiteY3" fmla="*/ 0 h 9261175"/>
                  <a:gd name="connsiteX4" fmla="*/ 75218 w 6066443"/>
                  <a:gd name="connsiteY4" fmla="*/ 0 h 9261175"/>
                  <a:gd name="connsiteX5" fmla="*/ 75218 w 6066443"/>
                  <a:gd name="connsiteY5" fmla="*/ 1692592 h 9261175"/>
                  <a:gd name="connsiteX0" fmla="*/ 101271 w 6092496"/>
                  <a:gd name="connsiteY0" fmla="*/ 1692592 h 9062849"/>
                  <a:gd name="connsiteX1" fmla="*/ 135084 w 6092496"/>
                  <a:gd name="connsiteY1" fmla="*/ 9043655 h 9062849"/>
                  <a:gd name="connsiteX2" fmla="*/ 1797911 w 6092496"/>
                  <a:gd name="connsiteY2" fmla="*/ 3736372 h 9062849"/>
                  <a:gd name="connsiteX3" fmla="*/ 6092496 w 6092496"/>
                  <a:gd name="connsiteY3" fmla="*/ 886777 h 9062849"/>
                  <a:gd name="connsiteX4" fmla="*/ 6092496 w 6092496"/>
                  <a:gd name="connsiteY4" fmla="*/ 0 h 9062849"/>
                  <a:gd name="connsiteX5" fmla="*/ 101271 w 6092496"/>
                  <a:gd name="connsiteY5" fmla="*/ 0 h 9062849"/>
                  <a:gd name="connsiteX6" fmla="*/ 101271 w 6092496"/>
                  <a:gd name="connsiteY6" fmla="*/ 1692592 h 9062849"/>
                  <a:gd name="connsiteX0" fmla="*/ 118453 w 6109678"/>
                  <a:gd name="connsiteY0" fmla="*/ 1692592 h 9044908"/>
                  <a:gd name="connsiteX1" fmla="*/ 152266 w 6109678"/>
                  <a:gd name="connsiteY1" fmla="*/ 9043655 h 9044908"/>
                  <a:gd name="connsiteX2" fmla="*/ 2048158 w 6109678"/>
                  <a:gd name="connsiteY2" fmla="*/ 2271922 h 9044908"/>
                  <a:gd name="connsiteX3" fmla="*/ 6109678 w 6109678"/>
                  <a:gd name="connsiteY3" fmla="*/ 886777 h 9044908"/>
                  <a:gd name="connsiteX4" fmla="*/ 6109678 w 6109678"/>
                  <a:gd name="connsiteY4" fmla="*/ 0 h 9044908"/>
                  <a:gd name="connsiteX5" fmla="*/ 118453 w 6109678"/>
                  <a:gd name="connsiteY5" fmla="*/ 0 h 9044908"/>
                  <a:gd name="connsiteX6" fmla="*/ 118453 w 6109678"/>
                  <a:gd name="connsiteY6" fmla="*/ 1692592 h 9044908"/>
                  <a:gd name="connsiteX0" fmla="*/ 40075 w 6031300"/>
                  <a:gd name="connsiteY0" fmla="*/ 1692592 h 9044464"/>
                  <a:gd name="connsiteX1" fmla="*/ 73888 w 6031300"/>
                  <a:gd name="connsiteY1" fmla="*/ 9043655 h 9044464"/>
                  <a:gd name="connsiteX2" fmla="*/ 900897 w 6031300"/>
                  <a:gd name="connsiteY2" fmla="*/ 2160978 h 9044464"/>
                  <a:gd name="connsiteX3" fmla="*/ 6031300 w 6031300"/>
                  <a:gd name="connsiteY3" fmla="*/ 886777 h 9044464"/>
                  <a:gd name="connsiteX4" fmla="*/ 6031300 w 6031300"/>
                  <a:gd name="connsiteY4" fmla="*/ 0 h 9044464"/>
                  <a:gd name="connsiteX5" fmla="*/ 40075 w 6031300"/>
                  <a:gd name="connsiteY5" fmla="*/ 0 h 9044464"/>
                  <a:gd name="connsiteX6" fmla="*/ 40075 w 6031300"/>
                  <a:gd name="connsiteY6" fmla="*/ 1692592 h 9044464"/>
                  <a:gd name="connsiteX0" fmla="*/ 40075 w 6031300"/>
                  <a:gd name="connsiteY0" fmla="*/ 1692592 h 9044358"/>
                  <a:gd name="connsiteX1" fmla="*/ 73888 w 6031300"/>
                  <a:gd name="connsiteY1" fmla="*/ 9043655 h 9044358"/>
                  <a:gd name="connsiteX2" fmla="*/ 900897 w 6031300"/>
                  <a:gd name="connsiteY2" fmla="*/ 2160978 h 9044358"/>
                  <a:gd name="connsiteX3" fmla="*/ 6031300 w 6031300"/>
                  <a:gd name="connsiteY3" fmla="*/ 886777 h 9044358"/>
                  <a:gd name="connsiteX4" fmla="*/ 6031300 w 6031300"/>
                  <a:gd name="connsiteY4" fmla="*/ 0 h 9044358"/>
                  <a:gd name="connsiteX5" fmla="*/ 40075 w 6031300"/>
                  <a:gd name="connsiteY5" fmla="*/ 0 h 9044358"/>
                  <a:gd name="connsiteX6" fmla="*/ 40075 w 6031300"/>
                  <a:gd name="connsiteY6" fmla="*/ 1692592 h 9044358"/>
                  <a:gd name="connsiteX0" fmla="*/ 99922 w 6091147"/>
                  <a:gd name="connsiteY0" fmla="*/ 1692592 h 2496443"/>
                  <a:gd name="connsiteX1" fmla="*/ 53639 w 6091147"/>
                  <a:gd name="connsiteY1" fmla="*/ 2387388 h 2496443"/>
                  <a:gd name="connsiteX2" fmla="*/ 960744 w 6091147"/>
                  <a:gd name="connsiteY2" fmla="*/ 2160978 h 2496443"/>
                  <a:gd name="connsiteX3" fmla="*/ 6091147 w 6091147"/>
                  <a:gd name="connsiteY3" fmla="*/ 886777 h 2496443"/>
                  <a:gd name="connsiteX4" fmla="*/ 6091147 w 6091147"/>
                  <a:gd name="connsiteY4" fmla="*/ 0 h 2496443"/>
                  <a:gd name="connsiteX5" fmla="*/ 99922 w 6091147"/>
                  <a:gd name="connsiteY5" fmla="*/ 0 h 2496443"/>
                  <a:gd name="connsiteX6" fmla="*/ 99922 w 6091147"/>
                  <a:gd name="connsiteY6" fmla="*/ 1692592 h 2496443"/>
                  <a:gd name="connsiteX0" fmla="*/ 52060 w 6043285"/>
                  <a:gd name="connsiteY0" fmla="*/ 1692592 h 2529737"/>
                  <a:gd name="connsiteX1" fmla="*/ 5777 w 6043285"/>
                  <a:gd name="connsiteY1" fmla="*/ 2387388 h 2529737"/>
                  <a:gd name="connsiteX2" fmla="*/ 912882 w 6043285"/>
                  <a:gd name="connsiteY2" fmla="*/ 2160978 h 2529737"/>
                  <a:gd name="connsiteX3" fmla="*/ 6043285 w 6043285"/>
                  <a:gd name="connsiteY3" fmla="*/ 886777 h 2529737"/>
                  <a:gd name="connsiteX4" fmla="*/ 6043285 w 6043285"/>
                  <a:gd name="connsiteY4" fmla="*/ 0 h 2529737"/>
                  <a:gd name="connsiteX5" fmla="*/ 52060 w 6043285"/>
                  <a:gd name="connsiteY5" fmla="*/ 0 h 2529737"/>
                  <a:gd name="connsiteX6" fmla="*/ 52060 w 6043285"/>
                  <a:gd name="connsiteY6" fmla="*/ 1692592 h 2529737"/>
                  <a:gd name="connsiteX0" fmla="*/ 0 w 5991225"/>
                  <a:gd name="connsiteY0" fmla="*/ 1692592 h 2725982"/>
                  <a:gd name="connsiteX1" fmla="*/ 46136 w 5991225"/>
                  <a:gd name="connsiteY1" fmla="*/ 2663296 h 2725982"/>
                  <a:gd name="connsiteX2" fmla="*/ 860822 w 5991225"/>
                  <a:gd name="connsiteY2" fmla="*/ 2160978 h 2725982"/>
                  <a:gd name="connsiteX3" fmla="*/ 5991225 w 5991225"/>
                  <a:gd name="connsiteY3" fmla="*/ 886777 h 2725982"/>
                  <a:gd name="connsiteX4" fmla="*/ 5991225 w 5991225"/>
                  <a:gd name="connsiteY4" fmla="*/ 0 h 2725982"/>
                  <a:gd name="connsiteX5" fmla="*/ 0 w 5991225"/>
                  <a:gd name="connsiteY5" fmla="*/ 0 h 2725982"/>
                  <a:gd name="connsiteX6" fmla="*/ 0 w 5991225"/>
                  <a:gd name="connsiteY6" fmla="*/ 1692592 h 2725982"/>
                  <a:gd name="connsiteX0" fmla="*/ 0 w 5991225"/>
                  <a:gd name="connsiteY0" fmla="*/ 1692592 h 2740693"/>
                  <a:gd name="connsiteX1" fmla="*/ 46136 w 5991225"/>
                  <a:gd name="connsiteY1" fmla="*/ 2663296 h 2740693"/>
                  <a:gd name="connsiteX2" fmla="*/ 860822 w 5991225"/>
                  <a:gd name="connsiteY2" fmla="*/ 2160978 h 2740693"/>
                  <a:gd name="connsiteX3" fmla="*/ 5991225 w 5991225"/>
                  <a:gd name="connsiteY3" fmla="*/ 886777 h 2740693"/>
                  <a:gd name="connsiteX4" fmla="*/ 5991225 w 5991225"/>
                  <a:gd name="connsiteY4" fmla="*/ 0 h 2740693"/>
                  <a:gd name="connsiteX5" fmla="*/ 0 w 5991225"/>
                  <a:gd name="connsiteY5" fmla="*/ 0 h 2740693"/>
                  <a:gd name="connsiteX6" fmla="*/ 0 w 5991225"/>
                  <a:gd name="connsiteY6" fmla="*/ 1692592 h 2740693"/>
                  <a:gd name="connsiteX0" fmla="*/ 3642 w 5994867"/>
                  <a:gd name="connsiteY0" fmla="*/ 1692592 h 2755080"/>
                  <a:gd name="connsiteX1" fmla="*/ 12810 w 5994867"/>
                  <a:gd name="connsiteY1" fmla="*/ 2680541 h 2755080"/>
                  <a:gd name="connsiteX2" fmla="*/ 864464 w 5994867"/>
                  <a:gd name="connsiteY2" fmla="*/ 2160978 h 2755080"/>
                  <a:gd name="connsiteX3" fmla="*/ 5994867 w 5994867"/>
                  <a:gd name="connsiteY3" fmla="*/ 886777 h 2755080"/>
                  <a:gd name="connsiteX4" fmla="*/ 5994867 w 5994867"/>
                  <a:gd name="connsiteY4" fmla="*/ 0 h 2755080"/>
                  <a:gd name="connsiteX5" fmla="*/ 3642 w 5994867"/>
                  <a:gd name="connsiteY5" fmla="*/ 0 h 2755080"/>
                  <a:gd name="connsiteX6" fmla="*/ 3642 w 5994867"/>
                  <a:gd name="connsiteY6" fmla="*/ 1692592 h 2755080"/>
                  <a:gd name="connsiteX0" fmla="*/ 3642 w 5994867"/>
                  <a:gd name="connsiteY0" fmla="*/ 1692592 h 2755080"/>
                  <a:gd name="connsiteX1" fmla="*/ 12810 w 5994867"/>
                  <a:gd name="connsiteY1" fmla="*/ 2680541 h 2755080"/>
                  <a:gd name="connsiteX2" fmla="*/ 864464 w 5994867"/>
                  <a:gd name="connsiteY2" fmla="*/ 2160978 h 2755080"/>
                  <a:gd name="connsiteX3" fmla="*/ 5994867 w 5994867"/>
                  <a:gd name="connsiteY3" fmla="*/ 886777 h 2755080"/>
                  <a:gd name="connsiteX4" fmla="*/ 5994867 w 5994867"/>
                  <a:gd name="connsiteY4" fmla="*/ 0 h 2755080"/>
                  <a:gd name="connsiteX5" fmla="*/ 3642 w 5994867"/>
                  <a:gd name="connsiteY5" fmla="*/ 0 h 2755080"/>
                  <a:gd name="connsiteX6" fmla="*/ 3642 w 5994867"/>
                  <a:gd name="connsiteY6" fmla="*/ 1692592 h 2755080"/>
                  <a:gd name="connsiteX0" fmla="*/ 57063 w 6048288"/>
                  <a:gd name="connsiteY0" fmla="*/ 1692592 h 2705903"/>
                  <a:gd name="connsiteX1" fmla="*/ 66231 w 6048288"/>
                  <a:gd name="connsiteY1" fmla="*/ 2680541 h 2705903"/>
                  <a:gd name="connsiteX2" fmla="*/ 917885 w 6048288"/>
                  <a:gd name="connsiteY2" fmla="*/ 2160978 h 2705903"/>
                  <a:gd name="connsiteX3" fmla="*/ 6048288 w 6048288"/>
                  <a:gd name="connsiteY3" fmla="*/ 886777 h 2705903"/>
                  <a:gd name="connsiteX4" fmla="*/ 6048288 w 6048288"/>
                  <a:gd name="connsiteY4" fmla="*/ 0 h 2705903"/>
                  <a:gd name="connsiteX5" fmla="*/ 57063 w 6048288"/>
                  <a:gd name="connsiteY5" fmla="*/ 0 h 2705903"/>
                  <a:gd name="connsiteX6" fmla="*/ 57063 w 6048288"/>
                  <a:gd name="connsiteY6" fmla="*/ 1692592 h 2705903"/>
                  <a:gd name="connsiteX0" fmla="*/ 48366 w 6039591"/>
                  <a:gd name="connsiteY0" fmla="*/ 1692592 h 3787842"/>
                  <a:gd name="connsiteX1" fmla="*/ 69856 w 6039591"/>
                  <a:gd name="connsiteY1" fmla="*/ 3784171 h 3787842"/>
                  <a:gd name="connsiteX2" fmla="*/ 909188 w 6039591"/>
                  <a:gd name="connsiteY2" fmla="*/ 2160978 h 3787842"/>
                  <a:gd name="connsiteX3" fmla="*/ 6039591 w 6039591"/>
                  <a:gd name="connsiteY3" fmla="*/ 886777 h 3787842"/>
                  <a:gd name="connsiteX4" fmla="*/ 6039591 w 6039591"/>
                  <a:gd name="connsiteY4" fmla="*/ 0 h 3787842"/>
                  <a:gd name="connsiteX5" fmla="*/ 48366 w 6039591"/>
                  <a:gd name="connsiteY5" fmla="*/ 0 h 3787842"/>
                  <a:gd name="connsiteX6" fmla="*/ 48366 w 6039591"/>
                  <a:gd name="connsiteY6" fmla="*/ 1692592 h 3787842"/>
                  <a:gd name="connsiteX0" fmla="*/ 0 w 5991225"/>
                  <a:gd name="connsiteY0" fmla="*/ 1692592 h 2301807"/>
                  <a:gd name="connsiteX1" fmla="*/ 249457 w 5991225"/>
                  <a:gd name="connsiteY1" fmla="*/ 1542423 h 2301807"/>
                  <a:gd name="connsiteX2" fmla="*/ 860822 w 5991225"/>
                  <a:gd name="connsiteY2" fmla="*/ 2160978 h 2301807"/>
                  <a:gd name="connsiteX3" fmla="*/ 5991225 w 5991225"/>
                  <a:gd name="connsiteY3" fmla="*/ 886777 h 2301807"/>
                  <a:gd name="connsiteX4" fmla="*/ 5991225 w 5991225"/>
                  <a:gd name="connsiteY4" fmla="*/ 0 h 2301807"/>
                  <a:gd name="connsiteX5" fmla="*/ 0 w 5991225"/>
                  <a:gd name="connsiteY5" fmla="*/ 0 h 2301807"/>
                  <a:gd name="connsiteX6" fmla="*/ 0 w 5991225"/>
                  <a:gd name="connsiteY6" fmla="*/ 1692592 h 2301807"/>
                  <a:gd name="connsiteX0" fmla="*/ 0 w 5991225"/>
                  <a:gd name="connsiteY0" fmla="*/ 1692592 h 2496443"/>
                  <a:gd name="connsiteX1" fmla="*/ 261779 w 5991225"/>
                  <a:gd name="connsiteY1" fmla="*/ 2387390 h 2496443"/>
                  <a:gd name="connsiteX2" fmla="*/ 860822 w 5991225"/>
                  <a:gd name="connsiteY2" fmla="*/ 2160978 h 2496443"/>
                  <a:gd name="connsiteX3" fmla="*/ 5991225 w 5991225"/>
                  <a:gd name="connsiteY3" fmla="*/ 886777 h 2496443"/>
                  <a:gd name="connsiteX4" fmla="*/ 5991225 w 5991225"/>
                  <a:gd name="connsiteY4" fmla="*/ 0 h 2496443"/>
                  <a:gd name="connsiteX5" fmla="*/ 0 w 5991225"/>
                  <a:gd name="connsiteY5" fmla="*/ 0 h 2496443"/>
                  <a:gd name="connsiteX6" fmla="*/ 0 w 5991225"/>
                  <a:gd name="connsiteY6" fmla="*/ 1692592 h 2496443"/>
                  <a:gd name="connsiteX0" fmla="*/ 0 w 5991225"/>
                  <a:gd name="connsiteY0" fmla="*/ 1692592 h 2407812"/>
                  <a:gd name="connsiteX1" fmla="*/ 261779 w 5991225"/>
                  <a:gd name="connsiteY1" fmla="*/ 2387390 h 2407812"/>
                  <a:gd name="connsiteX2" fmla="*/ 860822 w 5991225"/>
                  <a:gd name="connsiteY2" fmla="*/ 2160978 h 2407812"/>
                  <a:gd name="connsiteX3" fmla="*/ 1856717 w 5991225"/>
                  <a:gd name="connsiteY3" fmla="*/ 1560402 h 2407812"/>
                  <a:gd name="connsiteX4" fmla="*/ 5991225 w 5991225"/>
                  <a:gd name="connsiteY4" fmla="*/ 886777 h 2407812"/>
                  <a:gd name="connsiteX5" fmla="*/ 5991225 w 5991225"/>
                  <a:gd name="connsiteY5" fmla="*/ 0 h 2407812"/>
                  <a:gd name="connsiteX6" fmla="*/ 0 w 5991225"/>
                  <a:gd name="connsiteY6" fmla="*/ 0 h 2407812"/>
                  <a:gd name="connsiteX7" fmla="*/ 0 w 5991225"/>
                  <a:gd name="connsiteY7" fmla="*/ 1692592 h 2407812"/>
                  <a:gd name="connsiteX0" fmla="*/ 0 w 5991225"/>
                  <a:gd name="connsiteY0" fmla="*/ 1692592 h 2407812"/>
                  <a:gd name="connsiteX1" fmla="*/ 261779 w 5991225"/>
                  <a:gd name="connsiteY1" fmla="*/ 2387390 h 2407812"/>
                  <a:gd name="connsiteX2" fmla="*/ 860822 w 5991225"/>
                  <a:gd name="connsiteY2" fmla="*/ 2160978 h 2407812"/>
                  <a:gd name="connsiteX3" fmla="*/ 1832072 w 5991225"/>
                  <a:gd name="connsiteY3" fmla="*/ 1560402 h 2407812"/>
                  <a:gd name="connsiteX4" fmla="*/ 5991225 w 5991225"/>
                  <a:gd name="connsiteY4" fmla="*/ 886777 h 2407812"/>
                  <a:gd name="connsiteX5" fmla="*/ 5991225 w 5991225"/>
                  <a:gd name="connsiteY5" fmla="*/ 0 h 2407812"/>
                  <a:gd name="connsiteX6" fmla="*/ 0 w 5991225"/>
                  <a:gd name="connsiteY6" fmla="*/ 0 h 2407812"/>
                  <a:gd name="connsiteX7" fmla="*/ 0 w 5991225"/>
                  <a:gd name="connsiteY7" fmla="*/ 1692592 h 2407812"/>
                  <a:gd name="connsiteX0" fmla="*/ 0 w 5991225"/>
                  <a:gd name="connsiteY0" fmla="*/ 1692592 h 2734763"/>
                  <a:gd name="connsiteX1" fmla="*/ 261779 w 5991225"/>
                  <a:gd name="connsiteY1" fmla="*/ 2387390 h 2734763"/>
                  <a:gd name="connsiteX2" fmla="*/ 1002531 w 5991225"/>
                  <a:gd name="connsiteY2" fmla="*/ 2695549 h 2734763"/>
                  <a:gd name="connsiteX3" fmla="*/ 1832072 w 5991225"/>
                  <a:gd name="connsiteY3" fmla="*/ 1560402 h 2734763"/>
                  <a:gd name="connsiteX4" fmla="*/ 5991225 w 5991225"/>
                  <a:gd name="connsiteY4" fmla="*/ 886777 h 2734763"/>
                  <a:gd name="connsiteX5" fmla="*/ 5991225 w 5991225"/>
                  <a:gd name="connsiteY5" fmla="*/ 0 h 2734763"/>
                  <a:gd name="connsiteX6" fmla="*/ 0 w 5991225"/>
                  <a:gd name="connsiteY6" fmla="*/ 0 h 2734763"/>
                  <a:gd name="connsiteX7" fmla="*/ 0 w 5991225"/>
                  <a:gd name="connsiteY7" fmla="*/ 1692592 h 2734763"/>
                  <a:gd name="connsiteX0" fmla="*/ 0 w 5991225"/>
                  <a:gd name="connsiteY0" fmla="*/ 1692592 h 2641783"/>
                  <a:gd name="connsiteX1" fmla="*/ 261779 w 5991225"/>
                  <a:gd name="connsiteY1" fmla="*/ 2387390 h 2641783"/>
                  <a:gd name="connsiteX2" fmla="*/ 355597 w 5991225"/>
                  <a:gd name="connsiteY2" fmla="*/ 2592084 h 2641783"/>
                  <a:gd name="connsiteX3" fmla="*/ 1832072 w 5991225"/>
                  <a:gd name="connsiteY3" fmla="*/ 1560402 h 2641783"/>
                  <a:gd name="connsiteX4" fmla="*/ 5991225 w 5991225"/>
                  <a:gd name="connsiteY4" fmla="*/ 886777 h 2641783"/>
                  <a:gd name="connsiteX5" fmla="*/ 5991225 w 5991225"/>
                  <a:gd name="connsiteY5" fmla="*/ 0 h 2641783"/>
                  <a:gd name="connsiteX6" fmla="*/ 0 w 5991225"/>
                  <a:gd name="connsiteY6" fmla="*/ 0 h 2641783"/>
                  <a:gd name="connsiteX7" fmla="*/ 0 w 5991225"/>
                  <a:gd name="connsiteY7" fmla="*/ 1692592 h 2641783"/>
                  <a:gd name="connsiteX0" fmla="*/ 0 w 5991225"/>
                  <a:gd name="connsiteY0" fmla="*/ 1692592 h 2654446"/>
                  <a:gd name="connsiteX1" fmla="*/ 200166 w 5991225"/>
                  <a:gd name="connsiteY1" fmla="*/ 2456367 h 2654446"/>
                  <a:gd name="connsiteX2" fmla="*/ 355597 w 5991225"/>
                  <a:gd name="connsiteY2" fmla="*/ 2592084 h 2654446"/>
                  <a:gd name="connsiteX3" fmla="*/ 1832072 w 5991225"/>
                  <a:gd name="connsiteY3" fmla="*/ 1560402 h 2654446"/>
                  <a:gd name="connsiteX4" fmla="*/ 5991225 w 5991225"/>
                  <a:gd name="connsiteY4" fmla="*/ 886777 h 2654446"/>
                  <a:gd name="connsiteX5" fmla="*/ 5991225 w 5991225"/>
                  <a:gd name="connsiteY5" fmla="*/ 0 h 2654446"/>
                  <a:gd name="connsiteX6" fmla="*/ 0 w 5991225"/>
                  <a:gd name="connsiteY6" fmla="*/ 0 h 2654446"/>
                  <a:gd name="connsiteX7" fmla="*/ 0 w 5991225"/>
                  <a:gd name="connsiteY7" fmla="*/ 1692592 h 2654446"/>
                  <a:gd name="connsiteX0" fmla="*/ 0 w 5991225"/>
                  <a:gd name="connsiteY0" fmla="*/ 1692592 h 2592801"/>
                  <a:gd name="connsiteX1" fmla="*/ 355597 w 5991225"/>
                  <a:gd name="connsiteY1" fmla="*/ 2592084 h 2592801"/>
                  <a:gd name="connsiteX2" fmla="*/ 1832072 w 5991225"/>
                  <a:gd name="connsiteY2" fmla="*/ 1560402 h 2592801"/>
                  <a:gd name="connsiteX3" fmla="*/ 5991225 w 5991225"/>
                  <a:gd name="connsiteY3" fmla="*/ 886777 h 2592801"/>
                  <a:gd name="connsiteX4" fmla="*/ 5991225 w 5991225"/>
                  <a:gd name="connsiteY4" fmla="*/ 0 h 2592801"/>
                  <a:gd name="connsiteX5" fmla="*/ 0 w 5991225"/>
                  <a:gd name="connsiteY5" fmla="*/ 0 h 2592801"/>
                  <a:gd name="connsiteX6" fmla="*/ 0 w 5991225"/>
                  <a:gd name="connsiteY6" fmla="*/ 1692592 h 2592801"/>
                  <a:gd name="connsiteX0" fmla="*/ 0 w 5991225"/>
                  <a:gd name="connsiteY0" fmla="*/ 1692592 h 2713374"/>
                  <a:gd name="connsiteX1" fmla="*/ 213888 w 5991225"/>
                  <a:gd name="connsiteY1" fmla="*/ 2712794 h 2713374"/>
                  <a:gd name="connsiteX2" fmla="*/ 1832072 w 5991225"/>
                  <a:gd name="connsiteY2" fmla="*/ 1560402 h 2713374"/>
                  <a:gd name="connsiteX3" fmla="*/ 5991225 w 5991225"/>
                  <a:gd name="connsiteY3" fmla="*/ 886777 h 2713374"/>
                  <a:gd name="connsiteX4" fmla="*/ 5991225 w 5991225"/>
                  <a:gd name="connsiteY4" fmla="*/ 0 h 2713374"/>
                  <a:gd name="connsiteX5" fmla="*/ 0 w 5991225"/>
                  <a:gd name="connsiteY5" fmla="*/ 0 h 2713374"/>
                  <a:gd name="connsiteX6" fmla="*/ 0 w 5991225"/>
                  <a:gd name="connsiteY6" fmla="*/ 1692592 h 2713374"/>
                  <a:gd name="connsiteX0" fmla="*/ 6161 w 5991225"/>
                  <a:gd name="connsiteY0" fmla="*/ 2572049 h 2815818"/>
                  <a:gd name="connsiteX1" fmla="*/ 213888 w 5991225"/>
                  <a:gd name="connsiteY1" fmla="*/ 2712794 h 2815818"/>
                  <a:gd name="connsiteX2" fmla="*/ 1832072 w 5991225"/>
                  <a:gd name="connsiteY2" fmla="*/ 1560402 h 2815818"/>
                  <a:gd name="connsiteX3" fmla="*/ 5991225 w 5991225"/>
                  <a:gd name="connsiteY3" fmla="*/ 886777 h 2815818"/>
                  <a:gd name="connsiteX4" fmla="*/ 5991225 w 5991225"/>
                  <a:gd name="connsiteY4" fmla="*/ 0 h 2815818"/>
                  <a:gd name="connsiteX5" fmla="*/ 0 w 5991225"/>
                  <a:gd name="connsiteY5" fmla="*/ 0 h 2815818"/>
                  <a:gd name="connsiteX6" fmla="*/ 6161 w 5991225"/>
                  <a:gd name="connsiteY6" fmla="*/ 2572049 h 2815818"/>
                  <a:gd name="connsiteX0" fmla="*/ 12322 w 5991225"/>
                  <a:gd name="connsiteY0" fmla="*/ 2847957 h 3013962"/>
                  <a:gd name="connsiteX1" fmla="*/ 213888 w 5991225"/>
                  <a:gd name="connsiteY1" fmla="*/ 2712794 h 3013962"/>
                  <a:gd name="connsiteX2" fmla="*/ 1832072 w 5991225"/>
                  <a:gd name="connsiteY2" fmla="*/ 1560402 h 3013962"/>
                  <a:gd name="connsiteX3" fmla="*/ 5991225 w 5991225"/>
                  <a:gd name="connsiteY3" fmla="*/ 886777 h 3013962"/>
                  <a:gd name="connsiteX4" fmla="*/ 5991225 w 5991225"/>
                  <a:gd name="connsiteY4" fmla="*/ 0 h 3013962"/>
                  <a:gd name="connsiteX5" fmla="*/ 0 w 5991225"/>
                  <a:gd name="connsiteY5" fmla="*/ 0 h 3013962"/>
                  <a:gd name="connsiteX6" fmla="*/ 12322 w 5991225"/>
                  <a:gd name="connsiteY6" fmla="*/ 2847957 h 3013962"/>
                  <a:gd name="connsiteX0" fmla="*/ 12322 w 5991225"/>
                  <a:gd name="connsiteY0" fmla="*/ 2847957 h 3013962"/>
                  <a:gd name="connsiteX1" fmla="*/ 213888 w 5991225"/>
                  <a:gd name="connsiteY1" fmla="*/ 2712794 h 3013962"/>
                  <a:gd name="connsiteX2" fmla="*/ 1832072 w 5991225"/>
                  <a:gd name="connsiteY2" fmla="*/ 1560402 h 3013962"/>
                  <a:gd name="connsiteX3" fmla="*/ 5991225 w 5991225"/>
                  <a:gd name="connsiteY3" fmla="*/ 886777 h 3013962"/>
                  <a:gd name="connsiteX4" fmla="*/ 5991225 w 5991225"/>
                  <a:gd name="connsiteY4" fmla="*/ 0 h 3013962"/>
                  <a:gd name="connsiteX5" fmla="*/ 0 w 5991225"/>
                  <a:gd name="connsiteY5" fmla="*/ 0 h 3013962"/>
                  <a:gd name="connsiteX6" fmla="*/ 12322 w 5991225"/>
                  <a:gd name="connsiteY6" fmla="*/ 2847957 h 3013962"/>
                  <a:gd name="connsiteX0" fmla="*/ 12322 w 5991225"/>
                  <a:gd name="connsiteY0" fmla="*/ 2847957 h 3060405"/>
                  <a:gd name="connsiteX1" fmla="*/ 213888 w 5991225"/>
                  <a:gd name="connsiteY1" fmla="*/ 2712794 h 3060405"/>
                  <a:gd name="connsiteX2" fmla="*/ 1832072 w 5991225"/>
                  <a:gd name="connsiteY2" fmla="*/ 1560402 h 3060405"/>
                  <a:gd name="connsiteX3" fmla="*/ 5991225 w 5991225"/>
                  <a:gd name="connsiteY3" fmla="*/ 886777 h 3060405"/>
                  <a:gd name="connsiteX4" fmla="*/ 5991225 w 5991225"/>
                  <a:gd name="connsiteY4" fmla="*/ 0 h 3060405"/>
                  <a:gd name="connsiteX5" fmla="*/ 0 w 5991225"/>
                  <a:gd name="connsiteY5" fmla="*/ 0 h 3060405"/>
                  <a:gd name="connsiteX6" fmla="*/ 12322 w 5991225"/>
                  <a:gd name="connsiteY6" fmla="*/ 2847957 h 3060405"/>
                  <a:gd name="connsiteX0" fmla="*/ 210746 w 6189649"/>
                  <a:gd name="connsiteY0" fmla="*/ 2847957 h 3496763"/>
                  <a:gd name="connsiteX1" fmla="*/ 85764 w 6189649"/>
                  <a:gd name="connsiteY1" fmla="*/ 3419807 h 3496763"/>
                  <a:gd name="connsiteX2" fmla="*/ 2030496 w 6189649"/>
                  <a:gd name="connsiteY2" fmla="*/ 1560402 h 3496763"/>
                  <a:gd name="connsiteX3" fmla="*/ 6189649 w 6189649"/>
                  <a:gd name="connsiteY3" fmla="*/ 886777 h 3496763"/>
                  <a:gd name="connsiteX4" fmla="*/ 6189649 w 6189649"/>
                  <a:gd name="connsiteY4" fmla="*/ 0 h 3496763"/>
                  <a:gd name="connsiteX5" fmla="*/ 198424 w 6189649"/>
                  <a:gd name="connsiteY5" fmla="*/ 0 h 3496763"/>
                  <a:gd name="connsiteX6" fmla="*/ 210746 w 6189649"/>
                  <a:gd name="connsiteY6" fmla="*/ 2847957 h 3496763"/>
                  <a:gd name="connsiteX0" fmla="*/ 12322 w 5991225"/>
                  <a:gd name="connsiteY0" fmla="*/ 2847957 h 3573761"/>
                  <a:gd name="connsiteX1" fmla="*/ 207726 w 5991225"/>
                  <a:gd name="connsiteY1" fmla="*/ 3506029 h 3573761"/>
                  <a:gd name="connsiteX2" fmla="*/ 1832072 w 5991225"/>
                  <a:gd name="connsiteY2" fmla="*/ 1560402 h 3573761"/>
                  <a:gd name="connsiteX3" fmla="*/ 5991225 w 5991225"/>
                  <a:gd name="connsiteY3" fmla="*/ 886777 h 3573761"/>
                  <a:gd name="connsiteX4" fmla="*/ 5991225 w 5991225"/>
                  <a:gd name="connsiteY4" fmla="*/ 0 h 3573761"/>
                  <a:gd name="connsiteX5" fmla="*/ 0 w 5991225"/>
                  <a:gd name="connsiteY5" fmla="*/ 0 h 3573761"/>
                  <a:gd name="connsiteX6" fmla="*/ 12322 w 5991225"/>
                  <a:gd name="connsiteY6" fmla="*/ 2847957 h 3573761"/>
                  <a:gd name="connsiteX0" fmla="*/ 12322 w 5991225"/>
                  <a:gd name="connsiteY0" fmla="*/ 2847957 h 3506029"/>
                  <a:gd name="connsiteX1" fmla="*/ 207726 w 5991225"/>
                  <a:gd name="connsiteY1" fmla="*/ 3506029 h 3506029"/>
                  <a:gd name="connsiteX2" fmla="*/ 1832072 w 5991225"/>
                  <a:gd name="connsiteY2" fmla="*/ 1560402 h 3506029"/>
                  <a:gd name="connsiteX3" fmla="*/ 5991225 w 5991225"/>
                  <a:gd name="connsiteY3" fmla="*/ 886777 h 3506029"/>
                  <a:gd name="connsiteX4" fmla="*/ 5991225 w 5991225"/>
                  <a:gd name="connsiteY4" fmla="*/ 0 h 3506029"/>
                  <a:gd name="connsiteX5" fmla="*/ 0 w 5991225"/>
                  <a:gd name="connsiteY5" fmla="*/ 0 h 3506029"/>
                  <a:gd name="connsiteX6" fmla="*/ 12322 w 5991225"/>
                  <a:gd name="connsiteY6" fmla="*/ 2847957 h 3506029"/>
                  <a:gd name="connsiteX0" fmla="*/ 12322 w 5991225"/>
                  <a:gd name="connsiteY0" fmla="*/ 2847957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12322 w 5991225"/>
                  <a:gd name="connsiteY6" fmla="*/ 2847957 h 3626739"/>
                  <a:gd name="connsiteX0" fmla="*/ 36967 w 5991225"/>
                  <a:gd name="connsiteY0" fmla="*/ 2865201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36967 w 5991225"/>
                  <a:gd name="connsiteY6" fmla="*/ 2865201 h 3626739"/>
                  <a:gd name="connsiteX0" fmla="*/ 36967 w 5991225"/>
                  <a:gd name="connsiteY0" fmla="*/ 2865201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36967 w 5991225"/>
                  <a:gd name="connsiteY6" fmla="*/ 2865201 h 3626739"/>
                  <a:gd name="connsiteX0" fmla="*/ 36967 w 5991225"/>
                  <a:gd name="connsiteY0" fmla="*/ 2865201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36967 w 5991225"/>
                  <a:gd name="connsiteY6" fmla="*/ 2865201 h 3626739"/>
                  <a:gd name="connsiteX0" fmla="*/ 36967 w 5991225"/>
                  <a:gd name="connsiteY0" fmla="*/ 2865201 h 3661227"/>
                  <a:gd name="connsiteX1" fmla="*/ 41372 w 5991225"/>
                  <a:gd name="connsiteY1" fmla="*/ 3661227 h 3661227"/>
                  <a:gd name="connsiteX2" fmla="*/ 1832072 w 5991225"/>
                  <a:gd name="connsiteY2" fmla="*/ 1560402 h 3661227"/>
                  <a:gd name="connsiteX3" fmla="*/ 5991225 w 5991225"/>
                  <a:gd name="connsiteY3" fmla="*/ 886777 h 3661227"/>
                  <a:gd name="connsiteX4" fmla="*/ 5991225 w 5991225"/>
                  <a:gd name="connsiteY4" fmla="*/ 0 h 3661227"/>
                  <a:gd name="connsiteX5" fmla="*/ 0 w 5991225"/>
                  <a:gd name="connsiteY5" fmla="*/ 0 h 3661227"/>
                  <a:gd name="connsiteX6" fmla="*/ 36967 w 5991225"/>
                  <a:gd name="connsiteY6" fmla="*/ 2865201 h 3661227"/>
                  <a:gd name="connsiteX0" fmla="*/ 36967 w 5991225"/>
                  <a:gd name="connsiteY0" fmla="*/ 2865201 h 3661227"/>
                  <a:gd name="connsiteX1" fmla="*/ 41372 w 5991225"/>
                  <a:gd name="connsiteY1" fmla="*/ 3661227 h 3661227"/>
                  <a:gd name="connsiteX2" fmla="*/ 1832072 w 5991225"/>
                  <a:gd name="connsiteY2" fmla="*/ 1560402 h 3661227"/>
                  <a:gd name="connsiteX3" fmla="*/ 5991225 w 5991225"/>
                  <a:gd name="connsiteY3" fmla="*/ 886777 h 3661227"/>
                  <a:gd name="connsiteX4" fmla="*/ 5991225 w 5991225"/>
                  <a:gd name="connsiteY4" fmla="*/ 0 h 3661227"/>
                  <a:gd name="connsiteX5" fmla="*/ 0 w 5991225"/>
                  <a:gd name="connsiteY5" fmla="*/ 0 h 3661227"/>
                  <a:gd name="connsiteX6" fmla="*/ 36967 w 5991225"/>
                  <a:gd name="connsiteY6" fmla="*/ 2865201 h 3661227"/>
                  <a:gd name="connsiteX0" fmla="*/ 36967 w 5991225"/>
                  <a:gd name="connsiteY0" fmla="*/ 2865201 h 3661227"/>
                  <a:gd name="connsiteX1" fmla="*/ 41372 w 5991225"/>
                  <a:gd name="connsiteY1" fmla="*/ 3661227 h 3661227"/>
                  <a:gd name="connsiteX2" fmla="*/ 1832072 w 5991225"/>
                  <a:gd name="connsiteY2" fmla="*/ 1560402 h 3661227"/>
                  <a:gd name="connsiteX3" fmla="*/ 5991225 w 5991225"/>
                  <a:gd name="connsiteY3" fmla="*/ 886777 h 3661227"/>
                  <a:gd name="connsiteX4" fmla="*/ 5991225 w 5991225"/>
                  <a:gd name="connsiteY4" fmla="*/ 0 h 3661227"/>
                  <a:gd name="connsiteX5" fmla="*/ 0 w 5991225"/>
                  <a:gd name="connsiteY5" fmla="*/ 0 h 3661227"/>
                  <a:gd name="connsiteX6" fmla="*/ 36967 w 5991225"/>
                  <a:gd name="connsiteY6" fmla="*/ 2865201 h 3661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91225" h="3661227">
                    <a:moveTo>
                      <a:pt x="36967" y="2865201"/>
                    </a:moveTo>
                    <a:cubicBezTo>
                      <a:pt x="40781" y="3297215"/>
                      <a:pt x="37930" y="2959002"/>
                      <a:pt x="41372" y="3661227"/>
                    </a:cubicBezTo>
                    <a:cubicBezTo>
                      <a:pt x="377523" y="3173601"/>
                      <a:pt x="977005" y="1772769"/>
                      <a:pt x="1832072" y="1560402"/>
                    </a:cubicBezTo>
                    <a:cubicBezTo>
                      <a:pt x="2687139" y="1348035"/>
                      <a:pt x="5297006" y="1141096"/>
                      <a:pt x="5991225" y="886777"/>
                    </a:cubicBezTo>
                    <a:lnTo>
                      <a:pt x="5991225" y="0"/>
                    </a:lnTo>
                    <a:lnTo>
                      <a:pt x="0" y="0"/>
                    </a:lnTo>
                    <a:cubicBezTo>
                      <a:pt x="2054" y="857350"/>
                      <a:pt x="34913" y="2007851"/>
                      <a:pt x="36967" y="2865201"/>
                    </a:cubicBezTo>
                    <a:close/>
                  </a:path>
                </a:pathLst>
              </a:custGeom>
              <a:solidFill>
                <a:srgbClr val="A81308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9" name="Forma libre: Forma 23"/>
              <p:cNvSpPr/>
              <p:nvPr/>
            </p:nvSpPr>
            <p:spPr>
              <a:xfrm flipV="1">
                <a:off x="-81644" y="6047966"/>
                <a:ext cx="12350447" cy="810028"/>
              </a:xfrm>
              <a:custGeom>
                <a:avLst/>
                <a:gdLst>
                  <a:gd name="connsiteX0" fmla="*/ 7144 w 6000750"/>
                  <a:gd name="connsiteY0" fmla="*/ 7144 h 904875"/>
                  <a:gd name="connsiteX1" fmla="*/ 7144 w 6000750"/>
                  <a:gd name="connsiteY1" fmla="*/ 613886 h 904875"/>
                  <a:gd name="connsiteX2" fmla="*/ 3546634 w 6000750"/>
                  <a:gd name="connsiteY2" fmla="*/ 574834 h 904875"/>
                  <a:gd name="connsiteX3" fmla="*/ 5998369 w 6000750"/>
                  <a:gd name="connsiteY3" fmla="*/ 893921 h 904875"/>
                  <a:gd name="connsiteX4" fmla="*/ 5998369 w 6000750"/>
                  <a:gd name="connsiteY4" fmla="*/ 7144 h 904875"/>
                  <a:gd name="connsiteX5" fmla="*/ 7144 w 6000750"/>
                  <a:gd name="connsiteY5" fmla="*/ 7144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00750" h="904875">
                    <a:moveTo>
                      <a:pt x="7144" y="7144"/>
                    </a:moveTo>
                    <a:lnTo>
                      <a:pt x="7144" y="613886"/>
                    </a:lnTo>
                    <a:cubicBezTo>
                      <a:pt x="647224" y="1034891"/>
                      <a:pt x="2136934" y="964406"/>
                      <a:pt x="3546634" y="574834"/>
                    </a:cubicBezTo>
                    <a:cubicBezTo>
                      <a:pt x="4882039" y="205264"/>
                      <a:pt x="5998369" y="893921"/>
                      <a:pt x="5998369" y="893921"/>
                    </a:cubicBezTo>
                    <a:lnTo>
                      <a:pt x="5998369" y="7144"/>
                    </a:lnTo>
                    <a:lnTo>
                      <a:pt x="7144" y="714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812C">
                      <a:shade val="30000"/>
                      <a:satMod val="115000"/>
                    </a:srgbClr>
                  </a:gs>
                  <a:gs pos="2000">
                    <a:srgbClr val="A81308"/>
                  </a:gs>
                  <a:gs pos="82000">
                    <a:srgbClr val="E8812C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</p:grpSp>
        <p:pic>
          <p:nvPicPr>
            <p:cNvPr id="24" name="Imagen 24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05062" y="51206"/>
              <a:ext cx="645696" cy="7994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Imagen 2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47120" y="136224"/>
              <a:ext cx="810218" cy="714415"/>
            </a:xfrm>
            <a:prstGeom prst="rect">
              <a:avLst/>
            </a:prstGeom>
          </p:spPr>
        </p:pic>
      </p:grpSp>
      <p:cxnSp>
        <p:nvCxnSpPr>
          <p:cNvPr id="18" name="Conector recto 17"/>
          <p:cNvCxnSpPr/>
          <p:nvPr userDrawn="1"/>
        </p:nvCxnSpPr>
        <p:spPr>
          <a:xfrm>
            <a:off x="87541" y="822121"/>
            <a:ext cx="989303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 userDrawn="1"/>
        </p:nvSpPr>
        <p:spPr>
          <a:xfrm>
            <a:off x="3769295" y="6585252"/>
            <a:ext cx="6776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600" b="0" dirty="0" smtClean="0">
                <a:solidFill>
                  <a:schemeClr val="bg1"/>
                </a:solidFill>
              </a:rPr>
              <a:t>WUIVIEW – </a:t>
            </a:r>
            <a:r>
              <a:rPr lang="es-ES" sz="1600" b="0" dirty="0" err="1" smtClean="0">
                <a:solidFill>
                  <a:schemeClr val="bg1"/>
                </a:solidFill>
              </a:rPr>
              <a:t>Grant</a:t>
            </a:r>
            <a:r>
              <a:rPr lang="es-ES" sz="1600" b="0" baseline="0" dirty="0" smtClean="0">
                <a:solidFill>
                  <a:schemeClr val="bg1"/>
                </a:solidFill>
              </a:rPr>
              <a:t> </a:t>
            </a:r>
            <a:r>
              <a:rPr lang="es-ES" sz="1600" b="0" baseline="0" dirty="0" err="1" smtClean="0">
                <a:solidFill>
                  <a:schemeClr val="bg1"/>
                </a:solidFill>
              </a:rPr>
              <a:t>Agreement</a:t>
            </a:r>
            <a:r>
              <a:rPr lang="es-ES" sz="1600" b="0" baseline="0" dirty="0" smtClean="0">
                <a:solidFill>
                  <a:schemeClr val="bg1"/>
                </a:solidFill>
              </a:rPr>
              <a:t> ECHO/2018/826522</a:t>
            </a:r>
            <a:endParaRPr lang="es-ES" sz="1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85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127-CB1B-4446-82B1-6C2D42DEF611}" type="datetimeFigureOut">
              <a:rPr lang="es-ES" smtClean="0"/>
              <a:t>17/01/2019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8F6-7A0A-40DA-8C39-C9A117E845DE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upo 13"/>
          <p:cNvGrpSpPr/>
          <p:nvPr userDrawn="1"/>
        </p:nvGrpSpPr>
        <p:grpSpPr>
          <a:xfrm>
            <a:off x="-131480" y="5283200"/>
            <a:ext cx="12374883" cy="1587498"/>
            <a:chOff x="-106080" y="4091588"/>
            <a:chExt cx="12374883" cy="2766408"/>
          </a:xfrm>
        </p:grpSpPr>
        <p:sp>
          <p:nvSpPr>
            <p:cNvPr id="17" name="Forma libre: Forma 20"/>
            <p:cNvSpPr/>
            <p:nvPr/>
          </p:nvSpPr>
          <p:spPr>
            <a:xfrm flipV="1">
              <a:off x="2596243" y="5491258"/>
              <a:ext cx="9672560" cy="1296743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rgbClr val="E2B84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8" name="Forma libre: Forma 24"/>
            <p:cNvSpPr/>
            <p:nvPr/>
          </p:nvSpPr>
          <p:spPr>
            <a:xfrm flipV="1">
              <a:off x="3102429" y="5362030"/>
              <a:ext cx="9166374" cy="130002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EC960">
                    <a:shade val="30000"/>
                    <a:satMod val="115000"/>
                  </a:srgbClr>
                </a:gs>
                <a:gs pos="50000">
                  <a:srgbClr val="EEC960">
                    <a:shade val="67500"/>
                    <a:satMod val="115000"/>
                  </a:srgbClr>
                </a:gs>
                <a:gs pos="100000">
                  <a:srgbClr val="EEC96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9" name="Forma libre: Forma 22"/>
            <p:cNvSpPr/>
            <p:nvPr/>
          </p:nvSpPr>
          <p:spPr>
            <a:xfrm flipV="1">
              <a:off x="-106080" y="4091588"/>
              <a:ext cx="12349484" cy="2696413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  <a:gd name="connsiteX0" fmla="*/ 0 w 5991225"/>
                <a:gd name="connsiteY0" fmla="*/ 1692592 h 8332450"/>
                <a:gd name="connsiteX1" fmla="*/ 1536680 w 5991225"/>
                <a:gd name="connsiteY1" fmla="*/ 8267052 h 8332450"/>
                <a:gd name="connsiteX2" fmla="*/ 5991225 w 5991225"/>
                <a:gd name="connsiteY2" fmla="*/ 886777 h 8332450"/>
                <a:gd name="connsiteX3" fmla="*/ 5991225 w 5991225"/>
                <a:gd name="connsiteY3" fmla="*/ 0 h 8332450"/>
                <a:gd name="connsiteX4" fmla="*/ 0 w 5991225"/>
                <a:gd name="connsiteY4" fmla="*/ 0 h 8332450"/>
                <a:gd name="connsiteX5" fmla="*/ 0 w 5991225"/>
                <a:gd name="connsiteY5" fmla="*/ 1692592 h 8332450"/>
                <a:gd name="connsiteX0" fmla="*/ 0 w 5991225"/>
                <a:gd name="connsiteY0" fmla="*/ 1692592 h 8504519"/>
                <a:gd name="connsiteX1" fmla="*/ 1536680 w 5991225"/>
                <a:gd name="connsiteY1" fmla="*/ 8267052 h 8504519"/>
                <a:gd name="connsiteX2" fmla="*/ 5991225 w 5991225"/>
                <a:gd name="connsiteY2" fmla="*/ 886777 h 8504519"/>
                <a:gd name="connsiteX3" fmla="*/ 5991225 w 5991225"/>
                <a:gd name="connsiteY3" fmla="*/ 0 h 8504519"/>
                <a:gd name="connsiteX4" fmla="*/ 0 w 5991225"/>
                <a:gd name="connsiteY4" fmla="*/ 0 h 8504519"/>
                <a:gd name="connsiteX5" fmla="*/ 0 w 5991225"/>
                <a:gd name="connsiteY5" fmla="*/ 1692592 h 8504519"/>
                <a:gd name="connsiteX0" fmla="*/ 37367 w 6028592"/>
                <a:gd name="connsiteY0" fmla="*/ 1692592 h 9263139"/>
                <a:gd name="connsiteX1" fmla="*/ 71180 w 6028592"/>
                <a:gd name="connsiteY1" fmla="*/ 9043655 h 9263139"/>
                <a:gd name="connsiteX2" fmla="*/ 6028592 w 6028592"/>
                <a:gd name="connsiteY2" fmla="*/ 886777 h 9263139"/>
                <a:gd name="connsiteX3" fmla="*/ 6028592 w 6028592"/>
                <a:gd name="connsiteY3" fmla="*/ 0 h 9263139"/>
                <a:gd name="connsiteX4" fmla="*/ 37367 w 6028592"/>
                <a:gd name="connsiteY4" fmla="*/ 0 h 9263139"/>
                <a:gd name="connsiteX5" fmla="*/ 37367 w 6028592"/>
                <a:gd name="connsiteY5" fmla="*/ 1692592 h 9263139"/>
                <a:gd name="connsiteX0" fmla="*/ 75218 w 6066443"/>
                <a:gd name="connsiteY0" fmla="*/ 1692592 h 9261175"/>
                <a:gd name="connsiteX1" fmla="*/ 109031 w 6066443"/>
                <a:gd name="connsiteY1" fmla="*/ 9043655 h 9261175"/>
                <a:gd name="connsiteX2" fmla="*/ 6066443 w 6066443"/>
                <a:gd name="connsiteY2" fmla="*/ 886777 h 9261175"/>
                <a:gd name="connsiteX3" fmla="*/ 6066443 w 6066443"/>
                <a:gd name="connsiteY3" fmla="*/ 0 h 9261175"/>
                <a:gd name="connsiteX4" fmla="*/ 75218 w 6066443"/>
                <a:gd name="connsiteY4" fmla="*/ 0 h 9261175"/>
                <a:gd name="connsiteX5" fmla="*/ 75218 w 6066443"/>
                <a:gd name="connsiteY5" fmla="*/ 1692592 h 9261175"/>
                <a:gd name="connsiteX0" fmla="*/ 101271 w 6092496"/>
                <a:gd name="connsiteY0" fmla="*/ 1692592 h 9062849"/>
                <a:gd name="connsiteX1" fmla="*/ 135084 w 6092496"/>
                <a:gd name="connsiteY1" fmla="*/ 9043655 h 9062849"/>
                <a:gd name="connsiteX2" fmla="*/ 1797911 w 6092496"/>
                <a:gd name="connsiteY2" fmla="*/ 3736372 h 9062849"/>
                <a:gd name="connsiteX3" fmla="*/ 6092496 w 6092496"/>
                <a:gd name="connsiteY3" fmla="*/ 886777 h 9062849"/>
                <a:gd name="connsiteX4" fmla="*/ 6092496 w 6092496"/>
                <a:gd name="connsiteY4" fmla="*/ 0 h 9062849"/>
                <a:gd name="connsiteX5" fmla="*/ 101271 w 6092496"/>
                <a:gd name="connsiteY5" fmla="*/ 0 h 9062849"/>
                <a:gd name="connsiteX6" fmla="*/ 101271 w 6092496"/>
                <a:gd name="connsiteY6" fmla="*/ 1692592 h 9062849"/>
                <a:gd name="connsiteX0" fmla="*/ 118453 w 6109678"/>
                <a:gd name="connsiteY0" fmla="*/ 1692592 h 9044908"/>
                <a:gd name="connsiteX1" fmla="*/ 152266 w 6109678"/>
                <a:gd name="connsiteY1" fmla="*/ 9043655 h 9044908"/>
                <a:gd name="connsiteX2" fmla="*/ 2048158 w 6109678"/>
                <a:gd name="connsiteY2" fmla="*/ 2271922 h 9044908"/>
                <a:gd name="connsiteX3" fmla="*/ 6109678 w 6109678"/>
                <a:gd name="connsiteY3" fmla="*/ 886777 h 9044908"/>
                <a:gd name="connsiteX4" fmla="*/ 6109678 w 6109678"/>
                <a:gd name="connsiteY4" fmla="*/ 0 h 9044908"/>
                <a:gd name="connsiteX5" fmla="*/ 118453 w 6109678"/>
                <a:gd name="connsiteY5" fmla="*/ 0 h 9044908"/>
                <a:gd name="connsiteX6" fmla="*/ 118453 w 6109678"/>
                <a:gd name="connsiteY6" fmla="*/ 1692592 h 9044908"/>
                <a:gd name="connsiteX0" fmla="*/ 40075 w 6031300"/>
                <a:gd name="connsiteY0" fmla="*/ 1692592 h 9044464"/>
                <a:gd name="connsiteX1" fmla="*/ 73888 w 6031300"/>
                <a:gd name="connsiteY1" fmla="*/ 9043655 h 9044464"/>
                <a:gd name="connsiteX2" fmla="*/ 900897 w 6031300"/>
                <a:gd name="connsiteY2" fmla="*/ 2160978 h 9044464"/>
                <a:gd name="connsiteX3" fmla="*/ 6031300 w 6031300"/>
                <a:gd name="connsiteY3" fmla="*/ 886777 h 9044464"/>
                <a:gd name="connsiteX4" fmla="*/ 6031300 w 6031300"/>
                <a:gd name="connsiteY4" fmla="*/ 0 h 9044464"/>
                <a:gd name="connsiteX5" fmla="*/ 40075 w 6031300"/>
                <a:gd name="connsiteY5" fmla="*/ 0 h 9044464"/>
                <a:gd name="connsiteX6" fmla="*/ 40075 w 6031300"/>
                <a:gd name="connsiteY6" fmla="*/ 1692592 h 9044464"/>
                <a:gd name="connsiteX0" fmla="*/ 40075 w 6031300"/>
                <a:gd name="connsiteY0" fmla="*/ 1692592 h 9044358"/>
                <a:gd name="connsiteX1" fmla="*/ 73888 w 6031300"/>
                <a:gd name="connsiteY1" fmla="*/ 9043655 h 9044358"/>
                <a:gd name="connsiteX2" fmla="*/ 900897 w 6031300"/>
                <a:gd name="connsiteY2" fmla="*/ 2160978 h 9044358"/>
                <a:gd name="connsiteX3" fmla="*/ 6031300 w 6031300"/>
                <a:gd name="connsiteY3" fmla="*/ 886777 h 9044358"/>
                <a:gd name="connsiteX4" fmla="*/ 6031300 w 6031300"/>
                <a:gd name="connsiteY4" fmla="*/ 0 h 9044358"/>
                <a:gd name="connsiteX5" fmla="*/ 40075 w 6031300"/>
                <a:gd name="connsiteY5" fmla="*/ 0 h 9044358"/>
                <a:gd name="connsiteX6" fmla="*/ 40075 w 6031300"/>
                <a:gd name="connsiteY6" fmla="*/ 1692592 h 9044358"/>
                <a:gd name="connsiteX0" fmla="*/ 99922 w 6091147"/>
                <a:gd name="connsiteY0" fmla="*/ 1692592 h 2496443"/>
                <a:gd name="connsiteX1" fmla="*/ 53639 w 6091147"/>
                <a:gd name="connsiteY1" fmla="*/ 2387388 h 2496443"/>
                <a:gd name="connsiteX2" fmla="*/ 960744 w 6091147"/>
                <a:gd name="connsiteY2" fmla="*/ 2160978 h 2496443"/>
                <a:gd name="connsiteX3" fmla="*/ 6091147 w 6091147"/>
                <a:gd name="connsiteY3" fmla="*/ 886777 h 2496443"/>
                <a:gd name="connsiteX4" fmla="*/ 6091147 w 6091147"/>
                <a:gd name="connsiteY4" fmla="*/ 0 h 2496443"/>
                <a:gd name="connsiteX5" fmla="*/ 99922 w 6091147"/>
                <a:gd name="connsiteY5" fmla="*/ 0 h 2496443"/>
                <a:gd name="connsiteX6" fmla="*/ 99922 w 6091147"/>
                <a:gd name="connsiteY6" fmla="*/ 1692592 h 2496443"/>
                <a:gd name="connsiteX0" fmla="*/ 52060 w 6043285"/>
                <a:gd name="connsiteY0" fmla="*/ 1692592 h 2529737"/>
                <a:gd name="connsiteX1" fmla="*/ 5777 w 6043285"/>
                <a:gd name="connsiteY1" fmla="*/ 2387388 h 2529737"/>
                <a:gd name="connsiteX2" fmla="*/ 912882 w 6043285"/>
                <a:gd name="connsiteY2" fmla="*/ 2160978 h 2529737"/>
                <a:gd name="connsiteX3" fmla="*/ 6043285 w 6043285"/>
                <a:gd name="connsiteY3" fmla="*/ 886777 h 2529737"/>
                <a:gd name="connsiteX4" fmla="*/ 6043285 w 6043285"/>
                <a:gd name="connsiteY4" fmla="*/ 0 h 2529737"/>
                <a:gd name="connsiteX5" fmla="*/ 52060 w 6043285"/>
                <a:gd name="connsiteY5" fmla="*/ 0 h 2529737"/>
                <a:gd name="connsiteX6" fmla="*/ 52060 w 6043285"/>
                <a:gd name="connsiteY6" fmla="*/ 1692592 h 2529737"/>
                <a:gd name="connsiteX0" fmla="*/ 0 w 5991225"/>
                <a:gd name="connsiteY0" fmla="*/ 1692592 h 2725982"/>
                <a:gd name="connsiteX1" fmla="*/ 46136 w 5991225"/>
                <a:gd name="connsiteY1" fmla="*/ 2663296 h 2725982"/>
                <a:gd name="connsiteX2" fmla="*/ 860822 w 5991225"/>
                <a:gd name="connsiteY2" fmla="*/ 2160978 h 2725982"/>
                <a:gd name="connsiteX3" fmla="*/ 5991225 w 5991225"/>
                <a:gd name="connsiteY3" fmla="*/ 886777 h 2725982"/>
                <a:gd name="connsiteX4" fmla="*/ 5991225 w 5991225"/>
                <a:gd name="connsiteY4" fmla="*/ 0 h 2725982"/>
                <a:gd name="connsiteX5" fmla="*/ 0 w 5991225"/>
                <a:gd name="connsiteY5" fmla="*/ 0 h 2725982"/>
                <a:gd name="connsiteX6" fmla="*/ 0 w 5991225"/>
                <a:gd name="connsiteY6" fmla="*/ 1692592 h 2725982"/>
                <a:gd name="connsiteX0" fmla="*/ 0 w 5991225"/>
                <a:gd name="connsiteY0" fmla="*/ 1692592 h 2740693"/>
                <a:gd name="connsiteX1" fmla="*/ 46136 w 5991225"/>
                <a:gd name="connsiteY1" fmla="*/ 2663296 h 2740693"/>
                <a:gd name="connsiteX2" fmla="*/ 860822 w 5991225"/>
                <a:gd name="connsiteY2" fmla="*/ 2160978 h 2740693"/>
                <a:gd name="connsiteX3" fmla="*/ 5991225 w 5991225"/>
                <a:gd name="connsiteY3" fmla="*/ 886777 h 2740693"/>
                <a:gd name="connsiteX4" fmla="*/ 5991225 w 5991225"/>
                <a:gd name="connsiteY4" fmla="*/ 0 h 2740693"/>
                <a:gd name="connsiteX5" fmla="*/ 0 w 5991225"/>
                <a:gd name="connsiteY5" fmla="*/ 0 h 2740693"/>
                <a:gd name="connsiteX6" fmla="*/ 0 w 5991225"/>
                <a:gd name="connsiteY6" fmla="*/ 1692592 h 2740693"/>
                <a:gd name="connsiteX0" fmla="*/ 3642 w 5994867"/>
                <a:gd name="connsiteY0" fmla="*/ 1692592 h 2755080"/>
                <a:gd name="connsiteX1" fmla="*/ 12810 w 5994867"/>
                <a:gd name="connsiteY1" fmla="*/ 2680541 h 2755080"/>
                <a:gd name="connsiteX2" fmla="*/ 864464 w 5994867"/>
                <a:gd name="connsiteY2" fmla="*/ 2160978 h 2755080"/>
                <a:gd name="connsiteX3" fmla="*/ 5994867 w 5994867"/>
                <a:gd name="connsiteY3" fmla="*/ 886777 h 2755080"/>
                <a:gd name="connsiteX4" fmla="*/ 5994867 w 5994867"/>
                <a:gd name="connsiteY4" fmla="*/ 0 h 2755080"/>
                <a:gd name="connsiteX5" fmla="*/ 3642 w 5994867"/>
                <a:gd name="connsiteY5" fmla="*/ 0 h 2755080"/>
                <a:gd name="connsiteX6" fmla="*/ 3642 w 5994867"/>
                <a:gd name="connsiteY6" fmla="*/ 1692592 h 2755080"/>
                <a:gd name="connsiteX0" fmla="*/ 3642 w 5994867"/>
                <a:gd name="connsiteY0" fmla="*/ 1692592 h 2755080"/>
                <a:gd name="connsiteX1" fmla="*/ 12810 w 5994867"/>
                <a:gd name="connsiteY1" fmla="*/ 2680541 h 2755080"/>
                <a:gd name="connsiteX2" fmla="*/ 864464 w 5994867"/>
                <a:gd name="connsiteY2" fmla="*/ 2160978 h 2755080"/>
                <a:gd name="connsiteX3" fmla="*/ 5994867 w 5994867"/>
                <a:gd name="connsiteY3" fmla="*/ 886777 h 2755080"/>
                <a:gd name="connsiteX4" fmla="*/ 5994867 w 5994867"/>
                <a:gd name="connsiteY4" fmla="*/ 0 h 2755080"/>
                <a:gd name="connsiteX5" fmla="*/ 3642 w 5994867"/>
                <a:gd name="connsiteY5" fmla="*/ 0 h 2755080"/>
                <a:gd name="connsiteX6" fmla="*/ 3642 w 5994867"/>
                <a:gd name="connsiteY6" fmla="*/ 1692592 h 2755080"/>
                <a:gd name="connsiteX0" fmla="*/ 57063 w 6048288"/>
                <a:gd name="connsiteY0" fmla="*/ 1692592 h 2705903"/>
                <a:gd name="connsiteX1" fmla="*/ 66231 w 6048288"/>
                <a:gd name="connsiteY1" fmla="*/ 2680541 h 2705903"/>
                <a:gd name="connsiteX2" fmla="*/ 917885 w 6048288"/>
                <a:gd name="connsiteY2" fmla="*/ 2160978 h 2705903"/>
                <a:gd name="connsiteX3" fmla="*/ 6048288 w 6048288"/>
                <a:gd name="connsiteY3" fmla="*/ 886777 h 2705903"/>
                <a:gd name="connsiteX4" fmla="*/ 6048288 w 6048288"/>
                <a:gd name="connsiteY4" fmla="*/ 0 h 2705903"/>
                <a:gd name="connsiteX5" fmla="*/ 57063 w 6048288"/>
                <a:gd name="connsiteY5" fmla="*/ 0 h 2705903"/>
                <a:gd name="connsiteX6" fmla="*/ 57063 w 6048288"/>
                <a:gd name="connsiteY6" fmla="*/ 1692592 h 2705903"/>
                <a:gd name="connsiteX0" fmla="*/ 48366 w 6039591"/>
                <a:gd name="connsiteY0" fmla="*/ 1692592 h 3787842"/>
                <a:gd name="connsiteX1" fmla="*/ 69856 w 6039591"/>
                <a:gd name="connsiteY1" fmla="*/ 3784171 h 3787842"/>
                <a:gd name="connsiteX2" fmla="*/ 909188 w 6039591"/>
                <a:gd name="connsiteY2" fmla="*/ 2160978 h 3787842"/>
                <a:gd name="connsiteX3" fmla="*/ 6039591 w 6039591"/>
                <a:gd name="connsiteY3" fmla="*/ 886777 h 3787842"/>
                <a:gd name="connsiteX4" fmla="*/ 6039591 w 6039591"/>
                <a:gd name="connsiteY4" fmla="*/ 0 h 3787842"/>
                <a:gd name="connsiteX5" fmla="*/ 48366 w 6039591"/>
                <a:gd name="connsiteY5" fmla="*/ 0 h 3787842"/>
                <a:gd name="connsiteX6" fmla="*/ 48366 w 6039591"/>
                <a:gd name="connsiteY6" fmla="*/ 1692592 h 3787842"/>
                <a:gd name="connsiteX0" fmla="*/ 0 w 5991225"/>
                <a:gd name="connsiteY0" fmla="*/ 1692592 h 2301807"/>
                <a:gd name="connsiteX1" fmla="*/ 249457 w 5991225"/>
                <a:gd name="connsiteY1" fmla="*/ 1542423 h 2301807"/>
                <a:gd name="connsiteX2" fmla="*/ 860822 w 5991225"/>
                <a:gd name="connsiteY2" fmla="*/ 2160978 h 2301807"/>
                <a:gd name="connsiteX3" fmla="*/ 5991225 w 5991225"/>
                <a:gd name="connsiteY3" fmla="*/ 886777 h 2301807"/>
                <a:gd name="connsiteX4" fmla="*/ 5991225 w 5991225"/>
                <a:gd name="connsiteY4" fmla="*/ 0 h 2301807"/>
                <a:gd name="connsiteX5" fmla="*/ 0 w 5991225"/>
                <a:gd name="connsiteY5" fmla="*/ 0 h 2301807"/>
                <a:gd name="connsiteX6" fmla="*/ 0 w 5991225"/>
                <a:gd name="connsiteY6" fmla="*/ 1692592 h 2301807"/>
                <a:gd name="connsiteX0" fmla="*/ 0 w 5991225"/>
                <a:gd name="connsiteY0" fmla="*/ 1692592 h 2496443"/>
                <a:gd name="connsiteX1" fmla="*/ 261779 w 5991225"/>
                <a:gd name="connsiteY1" fmla="*/ 2387390 h 2496443"/>
                <a:gd name="connsiteX2" fmla="*/ 860822 w 5991225"/>
                <a:gd name="connsiteY2" fmla="*/ 2160978 h 2496443"/>
                <a:gd name="connsiteX3" fmla="*/ 5991225 w 5991225"/>
                <a:gd name="connsiteY3" fmla="*/ 886777 h 2496443"/>
                <a:gd name="connsiteX4" fmla="*/ 5991225 w 5991225"/>
                <a:gd name="connsiteY4" fmla="*/ 0 h 2496443"/>
                <a:gd name="connsiteX5" fmla="*/ 0 w 5991225"/>
                <a:gd name="connsiteY5" fmla="*/ 0 h 2496443"/>
                <a:gd name="connsiteX6" fmla="*/ 0 w 5991225"/>
                <a:gd name="connsiteY6" fmla="*/ 1692592 h 2496443"/>
                <a:gd name="connsiteX0" fmla="*/ 0 w 5991225"/>
                <a:gd name="connsiteY0" fmla="*/ 1692592 h 2407812"/>
                <a:gd name="connsiteX1" fmla="*/ 261779 w 5991225"/>
                <a:gd name="connsiteY1" fmla="*/ 2387390 h 2407812"/>
                <a:gd name="connsiteX2" fmla="*/ 860822 w 5991225"/>
                <a:gd name="connsiteY2" fmla="*/ 2160978 h 2407812"/>
                <a:gd name="connsiteX3" fmla="*/ 1856717 w 5991225"/>
                <a:gd name="connsiteY3" fmla="*/ 1560402 h 2407812"/>
                <a:gd name="connsiteX4" fmla="*/ 5991225 w 5991225"/>
                <a:gd name="connsiteY4" fmla="*/ 886777 h 2407812"/>
                <a:gd name="connsiteX5" fmla="*/ 5991225 w 5991225"/>
                <a:gd name="connsiteY5" fmla="*/ 0 h 2407812"/>
                <a:gd name="connsiteX6" fmla="*/ 0 w 5991225"/>
                <a:gd name="connsiteY6" fmla="*/ 0 h 2407812"/>
                <a:gd name="connsiteX7" fmla="*/ 0 w 5991225"/>
                <a:gd name="connsiteY7" fmla="*/ 1692592 h 2407812"/>
                <a:gd name="connsiteX0" fmla="*/ 0 w 5991225"/>
                <a:gd name="connsiteY0" fmla="*/ 1692592 h 2407812"/>
                <a:gd name="connsiteX1" fmla="*/ 261779 w 5991225"/>
                <a:gd name="connsiteY1" fmla="*/ 2387390 h 2407812"/>
                <a:gd name="connsiteX2" fmla="*/ 860822 w 5991225"/>
                <a:gd name="connsiteY2" fmla="*/ 2160978 h 2407812"/>
                <a:gd name="connsiteX3" fmla="*/ 1832072 w 5991225"/>
                <a:gd name="connsiteY3" fmla="*/ 1560402 h 2407812"/>
                <a:gd name="connsiteX4" fmla="*/ 5991225 w 5991225"/>
                <a:gd name="connsiteY4" fmla="*/ 886777 h 2407812"/>
                <a:gd name="connsiteX5" fmla="*/ 5991225 w 5991225"/>
                <a:gd name="connsiteY5" fmla="*/ 0 h 2407812"/>
                <a:gd name="connsiteX6" fmla="*/ 0 w 5991225"/>
                <a:gd name="connsiteY6" fmla="*/ 0 h 2407812"/>
                <a:gd name="connsiteX7" fmla="*/ 0 w 5991225"/>
                <a:gd name="connsiteY7" fmla="*/ 1692592 h 2407812"/>
                <a:gd name="connsiteX0" fmla="*/ 0 w 5991225"/>
                <a:gd name="connsiteY0" fmla="*/ 1692592 h 2734763"/>
                <a:gd name="connsiteX1" fmla="*/ 261779 w 5991225"/>
                <a:gd name="connsiteY1" fmla="*/ 2387390 h 2734763"/>
                <a:gd name="connsiteX2" fmla="*/ 1002531 w 5991225"/>
                <a:gd name="connsiteY2" fmla="*/ 2695549 h 2734763"/>
                <a:gd name="connsiteX3" fmla="*/ 1832072 w 5991225"/>
                <a:gd name="connsiteY3" fmla="*/ 1560402 h 2734763"/>
                <a:gd name="connsiteX4" fmla="*/ 5991225 w 5991225"/>
                <a:gd name="connsiteY4" fmla="*/ 886777 h 2734763"/>
                <a:gd name="connsiteX5" fmla="*/ 5991225 w 5991225"/>
                <a:gd name="connsiteY5" fmla="*/ 0 h 2734763"/>
                <a:gd name="connsiteX6" fmla="*/ 0 w 5991225"/>
                <a:gd name="connsiteY6" fmla="*/ 0 h 2734763"/>
                <a:gd name="connsiteX7" fmla="*/ 0 w 5991225"/>
                <a:gd name="connsiteY7" fmla="*/ 1692592 h 2734763"/>
                <a:gd name="connsiteX0" fmla="*/ 0 w 5991225"/>
                <a:gd name="connsiteY0" fmla="*/ 1692592 h 2641783"/>
                <a:gd name="connsiteX1" fmla="*/ 261779 w 5991225"/>
                <a:gd name="connsiteY1" fmla="*/ 2387390 h 2641783"/>
                <a:gd name="connsiteX2" fmla="*/ 355597 w 5991225"/>
                <a:gd name="connsiteY2" fmla="*/ 2592084 h 2641783"/>
                <a:gd name="connsiteX3" fmla="*/ 1832072 w 5991225"/>
                <a:gd name="connsiteY3" fmla="*/ 1560402 h 2641783"/>
                <a:gd name="connsiteX4" fmla="*/ 5991225 w 5991225"/>
                <a:gd name="connsiteY4" fmla="*/ 886777 h 2641783"/>
                <a:gd name="connsiteX5" fmla="*/ 5991225 w 5991225"/>
                <a:gd name="connsiteY5" fmla="*/ 0 h 2641783"/>
                <a:gd name="connsiteX6" fmla="*/ 0 w 5991225"/>
                <a:gd name="connsiteY6" fmla="*/ 0 h 2641783"/>
                <a:gd name="connsiteX7" fmla="*/ 0 w 5991225"/>
                <a:gd name="connsiteY7" fmla="*/ 1692592 h 2641783"/>
                <a:gd name="connsiteX0" fmla="*/ 0 w 5991225"/>
                <a:gd name="connsiteY0" fmla="*/ 1692592 h 2654446"/>
                <a:gd name="connsiteX1" fmla="*/ 200166 w 5991225"/>
                <a:gd name="connsiteY1" fmla="*/ 2456367 h 2654446"/>
                <a:gd name="connsiteX2" fmla="*/ 355597 w 5991225"/>
                <a:gd name="connsiteY2" fmla="*/ 2592084 h 2654446"/>
                <a:gd name="connsiteX3" fmla="*/ 1832072 w 5991225"/>
                <a:gd name="connsiteY3" fmla="*/ 1560402 h 2654446"/>
                <a:gd name="connsiteX4" fmla="*/ 5991225 w 5991225"/>
                <a:gd name="connsiteY4" fmla="*/ 886777 h 2654446"/>
                <a:gd name="connsiteX5" fmla="*/ 5991225 w 5991225"/>
                <a:gd name="connsiteY5" fmla="*/ 0 h 2654446"/>
                <a:gd name="connsiteX6" fmla="*/ 0 w 5991225"/>
                <a:gd name="connsiteY6" fmla="*/ 0 h 2654446"/>
                <a:gd name="connsiteX7" fmla="*/ 0 w 5991225"/>
                <a:gd name="connsiteY7" fmla="*/ 1692592 h 2654446"/>
                <a:gd name="connsiteX0" fmla="*/ 0 w 5991225"/>
                <a:gd name="connsiteY0" fmla="*/ 1692592 h 2592801"/>
                <a:gd name="connsiteX1" fmla="*/ 355597 w 5991225"/>
                <a:gd name="connsiteY1" fmla="*/ 2592084 h 2592801"/>
                <a:gd name="connsiteX2" fmla="*/ 1832072 w 5991225"/>
                <a:gd name="connsiteY2" fmla="*/ 1560402 h 2592801"/>
                <a:gd name="connsiteX3" fmla="*/ 5991225 w 5991225"/>
                <a:gd name="connsiteY3" fmla="*/ 886777 h 2592801"/>
                <a:gd name="connsiteX4" fmla="*/ 5991225 w 5991225"/>
                <a:gd name="connsiteY4" fmla="*/ 0 h 2592801"/>
                <a:gd name="connsiteX5" fmla="*/ 0 w 5991225"/>
                <a:gd name="connsiteY5" fmla="*/ 0 h 2592801"/>
                <a:gd name="connsiteX6" fmla="*/ 0 w 5991225"/>
                <a:gd name="connsiteY6" fmla="*/ 1692592 h 2592801"/>
                <a:gd name="connsiteX0" fmla="*/ 0 w 5991225"/>
                <a:gd name="connsiteY0" fmla="*/ 1692592 h 2713374"/>
                <a:gd name="connsiteX1" fmla="*/ 213888 w 5991225"/>
                <a:gd name="connsiteY1" fmla="*/ 2712794 h 2713374"/>
                <a:gd name="connsiteX2" fmla="*/ 1832072 w 5991225"/>
                <a:gd name="connsiteY2" fmla="*/ 1560402 h 2713374"/>
                <a:gd name="connsiteX3" fmla="*/ 5991225 w 5991225"/>
                <a:gd name="connsiteY3" fmla="*/ 886777 h 2713374"/>
                <a:gd name="connsiteX4" fmla="*/ 5991225 w 5991225"/>
                <a:gd name="connsiteY4" fmla="*/ 0 h 2713374"/>
                <a:gd name="connsiteX5" fmla="*/ 0 w 5991225"/>
                <a:gd name="connsiteY5" fmla="*/ 0 h 2713374"/>
                <a:gd name="connsiteX6" fmla="*/ 0 w 5991225"/>
                <a:gd name="connsiteY6" fmla="*/ 1692592 h 2713374"/>
                <a:gd name="connsiteX0" fmla="*/ 6161 w 5991225"/>
                <a:gd name="connsiteY0" fmla="*/ 2572049 h 2815818"/>
                <a:gd name="connsiteX1" fmla="*/ 213888 w 5991225"/>
                <a:gd name="connsiteY1" fmla="*/ 2712794 h 2815818"/>
                <a:gd name="connsiteX2" fmla="*/ 1832072 w 5991225"/>
                <a:gd name="connsiteY2" fmla="*/ 1560402 h 2815818"/>
                <a:gd name="connsiteX3" fmla="*/ 5991225 w 5991225"/>
                <a:gd name="connsiteY3" fmla="*/ 886777 h 2815818"/>
                <a:gd name="connsiteX4" fmla="*/ 5991225 w 5991225"/>
                <a:gd name="connsiteY4" fmla="*/ 0 h 2815818"/>
                <a:gd name="connsiteX5" fmla="*/ 0 w 5991225"/>
                <a:gd name="connsiteY5" fmla="*/ 0 h 2815818"/>
                <a:gd name="connsiteX6" fmla="*/ 6161 w 5991225"/>
                <a:gd name="connsiteY6" fmla="*/ 2572049 h 2815818"/>
                <a:gd name="connsiteX0" fmla="*/ 12322 w 5991225"/>
                <a:gd name="connsiteY0" fmla="*/ 2847957 h 3013962"/>
                <a:gd name="connsiteX1" fmla="*/ 213888 w 5991225"/>
                <a:gd name="connsiteY1" fmla="*/ 2712794 h 3013962"/>
                <a:gd name="connsiteX2" fmla="*/ 1832072 w 5991225"/>
                <a:gd name="connsiteY2" fmla="*/ 1560402 h 3013962"/>
                <a:gd name="connsiteX3" fmla="*/ 5991225 w 5991225"/>
                <a:gd name="connsiteY3" fmla="*/ 886777 h 3013962"/>
                <a:gd name="connsiteX4" fmla="*/ 5991225 w 5991225"/>
                <a:gd name="connsiteY4" fmla="*/ 0 h 3013962"/>
                <a:gd name="connsiteX5" fmla="*/ 0 w 5991225"/>
                <a:gd name="connsiteY5" fmla="*/ 0 h 3013962"/>
                <a:gd name="connsiteX6" fmla="*/ 12322 w 5991225"/>
                <a:gd name="connsiteY6" fmla="*/ 2847957 h 3013962"/>
                <a:gd name="connsiteX0" fmla="*/ 12322 w 5991225"/>
                <a:gd name="connsiteY0" fmla="*/ 2847957 h 3013962"/>
                <a:gd name="connsiteX1" fmla="*/ 213888 w 5991225"/>
                <a:gd name="connsiteY1" fmla="*/ 2712794 h 3013962"/>
                <a:gd name="connsiteX2" fmla="*/ 1832072 w 5991225"/>
                <a:gd name="connsiteY2" fmla="*/ 1560402 h 3013962"/>
                <a:gd name="connsiteX3" fmla="*/ 5991225 w 5991225"/>
                <a:gd name="connsiteY3" fmla="*/ 886777 h 3013962"/>
                <a:gd name="connsiteX4" fmla="*/ 5991225 w 5991225"/>
                <a:gd name="connsiteY4" fmla="*/ 0 h 3013962"/>
                <a:gd name="connsiteX5" fmla="*/ 0 w 5991225"/>
                <a:gd name="connsiteY5" fmla="*/ 0 h 3013962"/>
                <a:gd name="connsiteX6" fmla="*/ 12322 w 5991225"/>
                <a:gd name="connsiteY6" fmla="*/ 2847957 h 3013962"/>
                <a:gd name="connsiteX0" fmla="*/ 12322 w 5991225"/>
                <a:gd name="connsiteY0" fmla="*/ 2847957 h 3060405"/>
                <a:gd name="connsiteX1" fmla="*/ 213888 w 5991225"/>
                <a:gd name="connsiteY1" fmla="*/ 2712794 h 3060405"/>
                <a:gd name="connsiteX2" fmla="*/ 1832072 w 5991225"/>
                <a:gd name="connsiteY2" fmla="*/ 1560402 h 3060405"/>
                <a:gd name="connsiteX3" fmla="*/ 5991225 w 5991225"/>
                <a:gd name="connsiteY3" fmla="*/ 886777 h 3060405"/>
                <a:gd name="connsiteX4" fmla="*/ 5991225 w 5991225"/>
                <a:gd name="connsiteY4" fmla="*/ 0 h 3060405"/>
                <a:gd name="connsiteX5" fmla="*/ 0 w 5991225"/>
                <a:gd name="connsiteY5" fmla="*/ 0 h 3060405"/>
                <a:gd name="connsiteX6" fmla="*/ 12322 w 5991225"/>
                <a:gd name="connsiteY6" fmla="*/ 2847957 h 3060405"/>
                <a:gd name="connsiteX0" fmla="*/ 210746 w 6189649"/>
                <a:gd name="connsiteY0" fmla="*/ 2847957 h 3496763"/>
                <a:gd name="connsiteX1" fmla="*/ 85764 w 6189649"/>
                <a:gd name="connsiteY1" fmla="*/ 3419807 h 3496763"/>
                <a:gd name="connsiteX2" fmla="*/ 2030496 w 6189649"/>
                <a:gd name="connsiteY2" fmla="*/ 1560402 h 3496763"/>
                <a:gd name="connsiteX3" fmla="*/ 6189649 w 6189649"/>
                <a:gd name="connsiteY3" fmla="*/ 886777 h 3496763"/>
                <a:gd name="connsiteX4" fmla="*/ 6189649 w 6189649"/>
                <a:gd name="connsiteY4" fmla="*/ 0 h 3496763"/>
                <a:gd name="connsiteX5" fmla="*/ 198424 w 6189649"/>
                <a:gd name="connsiteY5" fmla="*/ 0 h 3496763"/>
                <a:gd name="connsiteX6" fmla="*/ 210746 w 6189649"/>
                <a:gd name="connsiteY6" fmla="*/ 2847957 h 3496763"/>
                <a:gd name="connsiteX0" fmla="*/ 12322 w 5991225"/>
                <a:gd name="connsiteY0" fmla="*/ 2847957 h 3573761"/>
                <a:gd name="connsiteX1" fmla="*/ 207726 w 5991225"/>
                <a:gd name="connsiteY1" fmla="*/ 3506029 h 3573761"/>
                <a:gd name="connsiteX2" fmla="*/ 1832072 w 5991225"/>
                <a:gd name="connsiteY2" fmla="*/ 1560402 h 3573761"/>
                <a:gd name="connsiteX3" fmla="*/ 5991225 w 5991225"/>
                <a:gd name="connsiteY3" fmla="*/ 886777 h 3573761"/>
                <a:gd name="connsiteX4" fmla="*/ 5991225 w 5991225"/>
                <a:gd name="connsiteY4" fmla="*/ 0 h 3573761"/>
                <a:gd name="connsiteX5" fmla="*/ 0 w 5991225"/>
                <a:gd name="connsiteY5" fmla="*/ 0 h 3573761"/>
                <a:gd name="connsiteX6" fmla="*/ 12322 w 5991225"/>
                <a:gd name="connsiteY6" fmla="*/ 2847957 h 3573761"/>
                <a:gd name="connsiteX0" fmla="*/ 12322 w 5991225"/>
                <a:gd name="connsiteY0" fmla="*/ 2847957 h 3506029"/>
                <a:gd name="connsiteX1" fmla="*/ 207726 w 5991225"/>
                <a:gd name="connsiteY1" fmla="*/ 3506029 h 3506029"/>
                <a:gd name="connsiteX2" fmla="*/ 1832072 w 5991225"/>
                <a:gd name="connsiteY2" fmla="*/ 1560402 h 3506029"/>
                <a:gd name="connsiteX3" fmla="*/ 5991225 w 5991225"/>
                <a:gd name="connsiteY3" fmla="*/ 886777 h 3506029"/>
                <a:gd name="connsiteX4" fmla="*/ 5991225 w 5991225"/>
                <a:gd name="connsiteY4" fmla="*/ 0 h 3506029"/>
                <a:gd name="connsiteX5" fmla="*/ 0 w 5991225"/>
                <a:gd name="connsiteY5" fmla="*/ 0 h 3506029"/>
                <a:gd name="connsiteX6" fmla="*/ 12322 w 5991225"/>
                <a:gd name="connsiteY6" fmla="*/ 2847957 h 3506029"/>
                <a:gd name="connsiteX0" fmla="*/ 12322 w 5991225"/>
                <a:gd name="connsiteY0" fmla="*/ 2847957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12322 w 5991225"/>
                <a:gd name="connsiteY6" fmla="*/ 2847957 h 3626739"/>
                <a:gd name="connsiteX0" fmla="*/ 36967 w 5991225"/>
                <a:gd name="connsiteY0" fmla="*/ 2865201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36967 w 5991225"/>
                <a:gd name="connsiteY6" fmla="*/ 2865201 h 3626739"/>
                <a:gd name="connsiteX0" fmla="*/ 36967 w 5991225"/>
                <a:gd name="connsiteY0" fmla="*/ 2865201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36967 w 5991225"/>
                <a:gd name="connsiteY6" fmla="*/ 2865201 h 3626739"/>
                <a:gd name="connsiteX0" fmla="*/ 36967 w 5991225"/>
                <a:gd name="connsiteY0" fmla="*/ 2865201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36967 w 5991225"/>
                <a:gd name="connsiteY6" fmla="*/ 2865201 h 3626739"/>
                <a:gd name="connsiteX0" fmla="*/ 36967 w 5991225"/>
                <a:gd name="connsiteY0" fmla="*/ 2865201 h 3661227"/>
                <a:gd name="connsiteX1" fmla="*/ 41372 w 5991225"/>
                <a:gd name="connsiteY1" fmla="*/ 3661227 h 3661227"/>
                <a:gd name="connsiteX2" fmla="*/ 1832072 w 5991225"/>
                <a:gd name="connsiteY2" fmla="*/ 1560402 h 3661227"/>
                <a:gd name="connsiteX3" fmla="*/ 5991225 w 5991225"/>
                <a:gd name="connsiteY3" fmla="*/ 886777 h 3661227"/>
                <a:gd name="connsiteX4" fmla="*/ 5991225 w 5991225"/>
                <a:gd name="connsiteY4" fmla="*/ 0 h 3661227"/>
                <a:gd name="connsiteX5" fmla="*/ 0 w 5991225"/>
                <a:gd name="connsiteY5" fmla="*/ 0 h 3661227"/>
                <a:gd name="connsiteX6" fmla="*/ 36967 w 5991225"/>
                <a:gd name="connsiteY6" fmla="*/ 2865201 h 3661227"/>
                <a:gd name="connsiteX0" fmla="*/ 36967 w 5991225"/>
                <a:gd name="connsiteY0" fmla="*/ 2865201 h 3661227"/>
                <a:gd name="connsiteX1" fmla="*/ 41372 w 5991225"/>
                <a:gd name="connsiteY1" fmla="*/ 3661227 h 3661227"/>
                <a:gd name="connsiteX2" fmla="*/ 1832072 w 5991225"/>
                <a:gd name="connsiteY2" fmla="*/ 1560402 h 3661227"/>
                <a:gd name="connsiteX3" fmla="*/ 5991225 w 5991225"/>
                <a:gd name="connsiteY3" fmla="*/ 886777 h 3661227"/>
                <a:gd name="connsiteX4" fmla="*/ 5991225 w 5991225"/>
                <a:gd name="connsiteY4" fmla="*/ 0 h 3661227"/>
                <a:gd name="connsiteX5" fmla="*/ 0 w 5991225"/>
                <a:gd name="connsiteY5" fmla="*/ 0 h 3661227"/>
                <a:gd name="connsiteX6" fmla="*/ 36967 w 5991225"/>
                <a:gd name="connsiteY6" fmla="*/ 2865201 h 3661227"/>
                <a:gd name="connsiteX0" fmla="*/ 36967 w 5991225"/>
                <a:gd name="connsiteY0" fmla="*/ 2865201 h 3661227"/>
                <a:gd name="connsiteX1" fmla="*/ 41372 w 5991225"/>
                <a:gd name="connsiteY1" fmla="*/ 3661227 h 3661227"/>
                <a:gd name="connsiteX2" fmla="*/ 1832072 w 5991225"/>
                <a:gd name="connsiteY2" fmla="*/ 1560402 h 3661227"/>
                <a:gd name="connsiteX3" fmla="*/ 5991225 w 5991225"/>
                <a:gd name="connsiteY3" fmla="*/ 886777 h 3661227"/>
                <a:gd name="connsiteX4" fmla="*/ 5991225 w 5991225"/>
                <a:gd name="connsiteY4" fmla="*/ 0 h 3661227"/>
                <a:gd name="connsiteX5" fmla="*/ 0 w 5991225"/>
                <a:gd name="connsiteY5" fmla="*/ 0 h 3661227"/>
                <a:gd name="connsiteX6" fmla="*/ 36967 w 5991225"/>
                <a:gd name="connsiteY6" fmla="*/ 2865201 h 36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1225" h="3661227">
                  <a:moveTo>
                    <a:pt x="36967" y="2865201"/>
                  </a:moveTo>
                  <a:cubicBezTo>
                    <a:pt x="40781" y="3297215"/>
                    <a:pt x="37930" y="2959002"/>
                    <a:pt x="41372" y="3661227"/>
                  </a:cubicBezTo>
                  <a:cubicBezTo>
                    <a:pt x="377523" y="3173601"/>
                    <a:pt x="977005" y="1772769"/>
                    <a:pt x="1832072" y="1560402"/>
                  </a:cubicBezTo>
                  <a:cubicBezTo>
                    <a:pt x="2687139" y="1348035"/>
                    <a:pt x="5297006" y="1141096"/>
                    <a:pt x="5991225" y="886777"/>
                  </a:cubicBezTo>
                  <a:lnTo>
                    <a:pt x="5991225" y="0"/>
                  </a:lnTo>
                  <a:lnTo>
                    <a:pt x="0" y="0"/>
                  </a:lnTo>
                  <a:cubicBezTo>
                    <a:pt x="2054" y="857350"/>
                    <a:pt x="34913" y="2007851"/>
                    <a:pt x="36967" y="2865201"/>
                  </a:cubicBezTo>
                  <a:close/>
                </a:path>
              </a:pathLst>
            </a:custGeom>
            <a:solidFill>
              <a:srgbClr val="A81308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20" name="Forma libre: Forma 23"/>
            <p:cNvSpPr/>
            <p:nvPr/>
          </p:nvSpPr>
          <p:spPr>
            <a:xfrm flipV="1">
              <a:off x="-81644" y="6192100"/>
              <a:ext cx="12350447" cy="665896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8812C">
                    <a:shade val="30000"/>
                    <a:satMod val="115000"/>
                  </a:srgbClr>
                </a:gs>
                <a:gs pos="2000">
                  <a:srgbClr val="A81308"/>
                </a:gs>
                <a:gs pos="82000">
                  <a:srgbClr val="E8812C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sp>
        <p:nvSpPr>
          <p:cNvPr id="22" name="CuadroTexto 21"/>
          <p:cNvSpPr txBox="1"/>
          <p:nvPr userDrawn="1"/>
        </p:nvSpPr>
        <p:spPr>
          <a:xfrm>
            <a:off x="3769295" y="6585252"/>
            <a:ext cx="6776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600" b="0" dirty="0" smtClean="0">
                <a:solidFill>
                  <a:schemeClr val="bg1"/>
                </a:solidFill>
              </a:rPr>
              <a:t>WUIVIEW – </a:t>
            </a:r>
            <a:r>
              <a:rPr lang="es-ES" sz="1600" b="0" dirty="0" err="1" smtClean="0">
                <a:solidFill>
                  <a:schemeClr val="bg1"/>
                </a:solidFill>
              </a:rPr>
              <a:t>Grant</a:t>
            </a:r>
            <a:r>
              <a:rPr lang="es-ES" sz="1600" b="0" baseline="0" dirty="0" smtClean="0">
                <a:solidFill>
                  <a:schemeClr val="bg1"/>
                </a:solidFill>
              </a:rPr>
              <a:t> </a:t>
            </a:r>
            <a:r>
              <a:rPr lang="es-ES" sz="1600" b="0" baseline="0" dirty="0" err="1" smtClean="0">
                <a:solidFill>
                  <a:schemeClr val="bg1"/>
                </a:solidFill>
              </a:rPr>
              <a:t>Agreement</a:t>
            </a:r>
            <a:r>
              <a:rPr lang="es-ES" sz="1600" b="0" baseline="0" dirty="0" smtClean="0">
                <a:solidFill>
                  <a:schemeClr val="bg1"/>
                </a:solidFill>
              </a:rPr>
              <a:t> ECHO/2018/826522</a:t>
            </a:r>
            <a:endParaRPr lang="es-ES" sz="1600" b="0" dirty="0">
              <a:solidFill>
                <a:schemeClr val="bg1"/>
              </a:solidFill>
            </a:endParaRPr>
          </a:p>
        </p:txBody>
      </p:sp>
      <p:pic>
        <p:nvPicPr>
          <p:cNvPr id="24" name="Imagen 2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62" y="51206"/>
            <a:ext cx="645696" cy="79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n 2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47120" y="136224"/>
            <a:ext cx="810218" cy="71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1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127-CB1B-4446-82B1-6C2D42DEF611}" type="datetimeFigureOut">
              <a:rPr lang="es-ES" smtClean="0"/>
              <a:t>17/01/2019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8F6-7A0A-40DA-8C39-C9A117E845DE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upo 14"/>
          <p:cNvGrpSpPr/>
          <p:nvPr userDrawn="1"/>
        </p:nvGrpSpPr>
        <p:grpSpPr>
          <a:xfrm>
            <a:off x="-182883" y="5329094"/>
            <a:ext cx="12374883" cy="1587498"/>
            <a:chOff x="-106080" y="4091588"/>
            <a:chExt cx="12374883" cy="2766408"/>
          </a:xfrm>
        </p:grpSpPr>
        <p:sp>
          <p:nvSpPr>
            <p:cNvPr id="18" name="Forma libre: Forma 20"/>
            <p:cNvSpPr/>
            <p:nvPr/>
          </p:nvSpPr>
          <p:spPr>
            <a:xfrm flipV="1">
              <a:off x="2596243" y="5491258"/>
              <a:ext cx="9672560" cy="1296743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rgbClr val="E2B84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19" name="Forma libre: Forma 24"/>
            <p:cNvSpPr/>
            <p:nvPr/>
          </p:nvSpPr>
          <p:spPr>
            <a:xfrm flipV="1">
              <a:off x="3102429" y="5362030"/>
              <a:ext cx="9166374" cy="130002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EC960">
                    <a:shade val="30000"/>
                    <a:satMod val="115000"/>
                  </a:srgbClr>
                </a:gs>
                <a:gs pos="50000">
                  <a:srgbClr val="EEC960">
                    <a:shade val="67500"/>
                    <a:satMod val="115000"/>
                  </a:srgbClr>
                </a:gs>
                <a:gs pos="100000">
                  <a:srgbClr val="EEC96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20" name="Forma libre: Forma 22"/>
            <p:cNvSpPr/>
            <p:nvPr/>
          </p:nvSpPr>
          <p:spPr>
            <a:xfrm flipV="1">
              <a:off x="-106080" y="4091588"/>
              <a:ext cx="12349484" cy="2696413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  <a:gd name="connsiteX0" fmla="*/ 0 w 5991225"/>
                <a:gd name="connsiteY0" fmla="*/ 1692592 h 8332450"/>
                <a:gd name="connsiteX1" fmla="*/ 1536680 w 5991225"/>
                <a:gd name="connsiteY1" fmla="*/ 8267052 h 8332450"/>
                <a:gd name="connsiteX2" fmla="*/ 5991225 w 5991225"/>
                <a:gd name="connsiteY2" fmla="*/ 886777 h 8332450"/>
                <a:gd name="connsiteX3" fmla="*/ 5991225 w 5991225"/>
                <a:gd name="connsiteY3" fmla="*/ 0 h 8332450"/>
                <a:gd name="connsiteX4" fmla="*/ 0 w 5991225"/>
                <a:gd name="connsiteY4" fmla="*/ 0 h 8332450"/>
                <a:gd name="connsiteX5" fmla="*/ 0 w 5991225"/>
                <a:gd name="connsiteY5" fmla="*/ 1692592 h 8332450"/>
                <a:gd name="connsiteX0" fmla="*/ 0 w 5991225"/>
                <a:gd name="connsiteY0" fmla="*/ 1692592 h 8504519"/>
                <a:gd name="connsiteX1" fmla="*/ 1536680 w 5991225"/>
                <a:gd name="connsiteY1" fmla="*/ 8267052 h 8504519"/>
                <a:gd name="connsiteX2" fmla="*/ 5991225 w 5991225"/>
                <a:gd name="connsiteY2" fmla="*/ 886777 h 8504519"/>
                <a:gd name="connsiteX3" fmla="*/ 5991225 w 5991225"/>
                <a:gd name="connsiteY3" fmla="*/ 0 h 8504519"/>
                <a:gd name="connsiteX4" fmla="*/ 0 w 5991225"/>
                <a:gd name="connsiteY4" fmla="*/ 0 h 8504519"/>
                <a:gd name="connsiteX5" fmla="*/ 0 w 5991225"/>
                <a:gd name="connsiteY5" fmla="*/ 1692592 h 8504519"/>
                <a:gd name="connsiteX0" fmla="*/ 37367 w 6028592"/>
                <a:gd name="connsiteY0" fmla="*/ 1692592 h 9263139"/>
                <a:gd name="connsiteX1" fmla="*/ 71180 w 6028592"/>
                <a:gd name="connsiteY1" fmla="*/ 9043655 h 9263139"/>
                <a:gd name="connsiteX2" fmla="*/ 6028592 w 6028592"/>
                <a:gd name="connsiteY2" fmla="*/ 886777 h 9263139"/>
                <a:gd name="connsiteX3" fmla="*/ 6028592 w 6028592"/>
                <a:gd name="connsiteY3" fmla="*/ 0 h 9263139"/>
                <a:gd name="connsiteX4" fmla="*/ 37367 w 6028592"/>
                <a:gd name="connsiteY4" fmla="*/ 0 h 9263139"/>
                <a:gd name="connsiteX5" fmla="*/ 37367 w 6028592"/>
                <a:gd name="connsiteY5" fmla="*/ 1692592 h 9263139"/>
                <a:gd name="connsiteX0" fmla="*/ 75218 w 6066443"/>
                <a:gd name="connsiteY0" fmla="*/ 1692592 h 9261175"/>
                <a:gd name="connsiteX1" fmla="*/ 109031 w 6066443"/>
                <a:gd name="connsiteY1" fmla="*/ 9043655 h 9261175"/>
                <a:gd name="connsiteX2" fmla="*/ 6066443 w 6066443"/>
                <a:gd name="connsiteY2" fmla="*/ 886777 h 9261175"/>
                <a:gd name="connsiteX3" fmla="*/ 6066443 w 6066443"/>
                <a:gd name="connsiteY3" fmla="*/ 0 h 9261175"/>
                <a:gd name="connsiteX4" fmla="*/ 75218 w 6066443"/>
                <a:gd name="connsiteY4" fmla="*/ 0 h 9261175"/>
                <a:gd name="connsiteX5" fmla="*/ 75218 w 6066443"/>
                <a:gd name="connsiteY5" fmla="*/ 1692592 h 9261175"/>
                <a:gd name="connsiteX0" fmla="*/ 101271 w 6092496"/>
                <a:gd name="connsiteY0" fmla="*/ 1692592 h 9062849"/>
                <a:gd name="connsiteX1" fmla="*/ 135084 w 6092496"/>
                <a:gd name="connsiteY1" fmla="*/ 9043655 h 9062849"/>
                <a:gd name="connsiteX2" fmla="*/ 1797911 w 6092496"/>
                <a:gd name="connsiteY2" fmla="*/ 3736372 h 9062849"/>
                <a:gd name="connsiteX3" fmla="*/ 6092496 w 6092496"/>
                <a:gd name="connsiteY3" fmla="*/ 886777 h 9062849"/>
                <a:gd name="connsiteX4" fmla="*/ 6092496 w 6092496"/>
                <a:gd name="connsiteY4" fmla="*/ 0 h 9062849"/>
                <a:gd name="connsiteX5" fmla="*/ 101271 w 6092496"/>
                <a:gd name="connsiteY5" fmla="*/ 0 h 9062849"/>
                <a:gd name="connsiteX6" fmla="*/ 101271 w 6092496"/>
                <a:gd name="connsiteY6" fmla="*/ 1692592 h 9062849"/>
                <a:gd name="connsiteX0" fmla="*/ 118453 w 6109678"/>
                <a:gd name="connsiteY0" fmla="*/ 1692592 h 9044908"/>
                <a:gd name="connsiteX1" fmla="*/ 152266 w 6109678"/>
                <a:gd name="connsiteY1" fmla="*/ 9043655 h 9044908"/>
                <a:gd name="connsiteX2" fmla="*/ 2048158 w 6109678"/>
                <a:gd name="connsiteY2" fmla="*/ 2271922 h 9044908"/>
                <a:gd name="connsiteX3" fmla="*/ 6109678 w 6109678"/>
                <a:gd name="connsiteY3" fmla="*/ 886777 h 9044908"/>
                <a:gd name="connsiteX4" fmla="*/ 6109678 w 6109678"/>
                <a:gd name="connsiteY4" fmla="*/ 0 h 9044908"/>
                <a:gd name="connsiteX5" fmla="*/ 118453 w 6109678"/>
                <a:gd name="connsiteY5" fmla="*/ 0 h 9044908"/>
                <a:gd name="connsiteX6" fmla="*/ 118453 w 6109678"/>
                <a:gd name="connsiteY6" fmla="*/ 1692592 h 9044908"/>
                <a:gd name="connsiteX0" fmla="*/ 40075 w 6031300"/>
                <a:gd name="connsiteY0" fmla="*/ 1692592 h 9044464"/>
                <a:gd name="connsiteX1" fmla="*/ 73888 w 6031300"/>
                <a:gd name="connsiteY1" fmla="*/ 9043655 h 9044464"/>
                <a:gd name="connsiteX2" fmla="*/ 900897 w 6031300"/>
                <a:gd name="connsiteY2" fmla="*/ 2160978 h 9044464"/>
                <a:gd name="connsiteX3" fmla="*/ 6031300 w 6031300"/>
                <a:gd name="connsiteY3" fmla="*/ 886777 h 9044464"/>
                <a:gd name="connsiteX4" fmla="*/ 6031300 w 6031300"/>
                <a:gd name="connsiteY4" fmla="*/ 0 h 9044464"/>
                <a:gd name="connsiteX5" fmla="*/ 40075 w 6031300"/>
                <a:gd name="connsiteY5" fmla="*/ 0 h 9044464"/>
                <a:gd name="connsiteX6" fmla="*/ 40075 w 6031300"/>
                <a:gd name="connsiteY6" fmla="*/ 1692592 h 9044464"/>
                <a:gd name="connsiteX0" fmla="*/ 40075 w 6031300"/>
                <a:gd name="connsiteY0" fmla="*/ 1692592 h 9044358"/>
                <a:gd name="connsiteX1" fmla="*/ 73888 w 6031300"/>
                <a:gd name="connsiteY1" fmla="*/ 9043655 h 9044358"/>
                <a:gd name="connsiteX2" fmla="*/ 900897 w 6031300"/>
                <a:gd name="connsiteY2" fmla="*/ 2160978 h 9044358"/>
                <a:gd name="connsiteX3" fmla="*/ 6031300 w 6031300"/>
                <a:gd name="connsiteY3" fmla="*/ 886777 h 9044358"/>
                <a:gd name="connsiteX4" fmla="*/ 6031300 w 6031300"/>
                <a:gd name="connsiteY4" fmla="*/ 0 h 9044358"/>
                <a:gd name="connsiteX5" fmla="*/ 40075 w 6031300"/>
                <a:gd name="connsiteY5" fmla="*/ 0 h 9044358"/>
                <a:gd name="connsiteX6" fmla="*/ 40075 w 6031300"/>
                <a:gd name="connsiteY6" fmla="*/ 1692592 h 9044358"/>
                <a:gd name="connsiteX0" fmla="*/ 99922 w 6091147"/>
                <a:gd name="connsiteY0" fmla="*/ 1692592 h 2496443"/>
                <a:gd name="connsiteX1" fmla="*/ 53639 w 6091147"/>
                <a:gd name="connsiteY1" fmla="*/ 2387388 h 2496443"/>
                <a:gd name="connsiteX2" fmla="*/ 960744 w 6091147"/>
                <a:gd name="connsiteY2" fmla="*/ 2160978 h 2496443"/>
                <a:gd name="connsiteX3" fmla="*/ 6091147 w 6091147"/>
                <a:gd name="connsiteY3" fmla="*/ 886777 h 2496443"/>
                <a:gd name="connsiteX4" fmla="*/ 6091147 w 6091147"/>
                <a:gd name="connsiteY4" fmla="*/ 0 h 2496443"/>
                <a:gd name="connsiteX5" fmla="*/ 99922 w 6091147"/>
                <a:gd name="connsiteY5" fmla="*/ 0 h 2496443"/>
                <a:gd name="connsiteX6" fmla="*/ 99922 w 6091147"/>
                <a:gd name="connsiteY6" fmla="*/ 1692592 h 2496443"/>
                <a:gd name="connsiteX0" fmla="*/ 52060 w 6043285"/>
                <a:gd name="connsiteY0" fmla="*/ 1692592 h 2529737"/>
                <a:gd name="connsiteX1" fmla="*/ 5777 w 6043285"/>
                <a:gd name="connsiteY1" fmla="*/ 2387388 h 2529737"/>
                <a:gd name="connsiteX2" fmla="*/ 912882 w 6043285"/>
                <a:gd name="connsiteY2" fmla="*/ 2160978 h 2529737"/>
                <a:gd name="connsiteX3" fmla="*/ 6043285 w 6043285"/>
                <a:gd name="connsiteY3" fmla="*/ 886777 h 2529737"/>
                <a:gd name="connsiteX4" fmla="*/ 6043285 w 6043285"/>
                <a:gd name="connsiteY4" fmla="*/ 0 h 2529737"/>
                <a:gd name="connsiteX5" fmla="*/ 52060 w 6043285"/>
                <a:gd name="connsiteY5" fmla="*/ 0 h 2529737"/>
                <a:gd name="connsiteX6" fmla="*/ 52060 w 6043285"/>
                <a:gd name="connsiteY6" fmla="*/ 1692592 h 2529737"/>
                <a:gd name="connsiteX0" fmla="*/ 0 w 5991225"/>
                <a:gd name="connsiteY0" fmla="*/ 1692592 h 2725982"/>
                <a:gd name="connsiteX1" fmla="*/ 46136 w 5991225"/>
                <a:gd name="connsiteY1" fmla="*/ 2663296 h 2725982"/>
                <a:gd name="connsiteX2" fmla="*/ 860822 w 5991225"/>
                <a:gd name="connsiteY2" fmla="*/ 2160978 h 2725982"/>
                <a:gd name="connsiteX3" fmla="*/ 5991225 w 5991225"/>
                <a:gd name="connsiteY3" fmla="*/ 886777 h 2725982"/>
                <a:gd name="connsiteX4" fmla="*/ 5991225 w 5991225"/>
                <a:gd name="connsiteY4" fmla="*/ 0 h 2725982"/>
                <a:gd name="connsiteX5" fmla="*/ 0 w 5991225"/>
                <a:gd name="connsiteY5" fmla="*/ 0 h 2725982"/>
                <a:gd name="connsiteX6" fmla="*/ 0 w 5991225"/>
                <a:gd name="connsiteY6" fmla="*/ 1692592 h 2725982"/>
                <a:gd name="connsiteX0" fmla="*/ 0 w 5991225"/>
                <a:gd name="connsiteY0" fmla="*/ 1692592 h 2740693"/>
                <a:gd name="connsiteX1" fmla="*/ 46136 w 5991225"/>
                <a:gd name="connsiteY1" fmla="*/ 2663296 h 2740693"/>
                <a:gd name="connsiteX2" fmla="*/ 860822 w 5991225"/>
                <a:gd name="connsiteY2" fmla="*/ 2160978 h 2740693"/>
                <a:gd name="connsiteX3" fmla="*/ 5991225 w 5991225"/>
                <a:gd name="connsiteY3" fmla="*/ 886777 h 2740693"/>
                <a:gd name="connsiteX4" fmla="*/ 5991225 w 5991225"/>
                <a:gd name="connsiteY4" fmla="*/ 0 h 2740693"/>
                <a:gd name="connsiteX5" fmla="*/ 0 w 5991225"/>
                <a:gd name="connsiteY5" fmla="*/ 0 h 2740693"/>
                <a:gd name="connsiteX6" fmla="*/ 0 w 5991225"/>
                <a:gd name="connsiteY6" fmla="*/ 1692592 h 2740693"/>
                <a:gd name="connsiteX0" fmla="*/ 3642 w 5994867"/>
                <a:gd name="connsiteY0" fmla="*/ 1692592 h 2755080"/>
                <a:gd name="connsiteX1" fmla="*/ 12810 w 5994867"/>
                <a:gd name="connsiteY1" fmla="*/ 2680541 h 2755080"/>
                <a:gd name="connsiteX2" fmla="*/ 864464 w 5994867"/>
                <a:gd name="connsiteY2" fmla="*/ 2160978 h 2755080"/>
                <a:gd name="connsiteX3" fmla="*/ 5994867 w 5994867"/>
                <a:gd name="connsiteY3" fmla="*/ 886777 h 2755080"/>
                <a:gd name="connsiteX4" fmla="*/ 5994867 w 5994867"/>
                <a:gd name="connsiteY4" fmla="*/ 0 h 2755080"/>
                <a:gd name="connsiteX5" fmla="*/ 3642 w 5994867"/>
                <a:gd name="connsiteY5" fmla="*/ 0 h 2755080"/>
                <a:gd name="connsiteX6" fmla="*/ 3642 w 5994867"/>
                <a:gd name="connsiteY6" fmla="*/ 1692592 h 2755080"/>
                <a:gd name="connsiteX0" fmla="*/ 3642 w 5994867"/>
                <a:gd name="connsiteY0" fmla="*/ 1692592 h 2755080"/>
                <a:gd name="connsiteX1" fmla="*/ 12810 w 5994867"/>
                <a:gd name="connsiteY1" fmla="*/ 2680541 h 2755080"/>
                <a:gd name="connsiteX2" fmla="*/ 864464 w 5994867"/>
                <a:gd name="connsiteY2" fmla="*/ 2160978 h 2755080"/>
                <a:gd name="connsiteX3" fmla="*/ 5994867 w 5994867"/>
                <a:gd name="connsiteY3" fmla="*/ 886777 h 2755080"/>
                <a:gd name="connsiteX4" fmla="*/ 5994867 w 5994867"/>
                <a:gd name="connsiteY4" fmla="*/ 0 h 2755080"/>
                <a:gd name="connsiteX5" fmla="*/ 3642 w 5994867"/>
                <a:gd name="connsiteY5" fmla="*/ 0 h 2755080"/>
                <a:gd name="connsiteX6" fmla="*/ 3642 w 5994867"/>
                <a:gd name="connsiteY6" fmla="*/ 1692592 h 2755080"/>
                <a:gd name="connsiteX0" fmla="*/ 57063 w 6048288"/>
                <a:gd name="connsiteY0" fmla="*/ 1692592 h 2705903"/>
                <a:gd name="connsiteX1" fmla="*/ 66231 w 6048288"/>
                <a:gd name="connsiteY1" fmla="*/ 2680541 h 2705903"/>
                <a:gd name="connsiteX2" fmla="*/ 917885 w 6048288"/>
                <a:gd name="connsiteY2" fmla="*/ 2160978 h 2705903"/>
                <a:gd name="connsiteX3" fmla="*/ 6048288 w 6048288"/>
                <a:gd name="connsiteY3" fmla="*/ 886777 h 2705903"/>
                <a:gd name="connsiteX4" fmla="*/ 6048288 w 6048288"/>
                <a:gd name="connsiteY4" fmla="*/ 0 h 2705903"/>
                <a:gd name="connsiteX5" fmla="*/ 57063 w 6048288"/>
                <a:gd name="connsiteY5" fmla="*/ 0 h 2705903"/>
                <a:gd name="connsiteX6" fmla="*/ 57063 w 6048288"/>
                <a:gd name="connsiteY6" fmla="*/ 1692592 h 2705903"/>
                <a:gd name="connsiteX0" fmla="*/ 48366 w 6039591"/>
                <a:gd name="connsiteY0" fmla="*/ 1692592 h 3787842"/>
                <a:gd name="connsiteX1" fmla="*/ 69856 w 6039591"/>
                <a:gd name="connsiteY1" fmla="*/ 3784171 h 3787842"/>
                <a:gd name="connsiteX2" fmla="*/ 909188 w 6039591"/>
                <a:gd name="connsiteY2" fmla="*/ 2160978 h 3787842"/>
                <a:gd name="connsiteX3" fmla="*/ 6039591 w 6039591"/>
                <a:gd name="connsiteY3" fmla="*/ 886777 h 3787842"/>
                <a:gd name="connsiteX4" fmla="*/ 6039591 w 6039591"/>
                <a:gd name="connsiteY4" fmla="*/ 0 h 3787842"/>
                <a:gd name="connsiteX5" fmla="*/ 48366 w 6039591"/>
                <a:gd name="connsiteY5" fmla="*/ 0 h 3787842"/>
                <a:gd name="connsiteX6" fmla="*/ 48366 w 6039591"/>
                <a:gd name="connsiteY6" fmla="*/ 1692592 h 3787842"/>
                <a:gd name="connsiteX0" fmla="*/ 0 w 5991225"/>
                <a:gd name="connsiteY0" fmla="*/ 1692592 h 2301807"/>
                <a:gd name="connsiteX1" fmla="*/ 249457 w 5991225"/>
                <a:gd name="connsiteY1" fmla="*/ 1542423 h 2301807"/>
                <a:gd name="connsiteX2" fmla="*/ 860822 w 5991225"/>
                <a:gd name="connsiteY2" fmla="*/ 2160978 h 2301807"/>
                <a:gd name="connsiteX3" fmla="*/ 5991225 w 5991225"/>
                <a:gd name="connsiteY3" fmla="*/ 886777 h 2301807"/>
                <a:gd name="connsiteX4" fmla="*/ 5991225 w 5991225"/>
                <a:gd name="connsiteY4" fmla="*/ 0 h 2301807"/>
                <a:gd name="connsiteX5" fmla="*/ 0 w 5991225"/>
                <a:gd name="connsiteY5" fmla="*/ 0 h 2301807"/>
                <a:gd name="connsiteX6" fmla="*/ 0 w 5991225"/>
                <a:gd name="connsiteY6" fmla="*/ 1692592 h 2301807"/>
                <a:gd name="connsiteX0" fmla="*/ 0 w 5991225"/>
                <a:gd name="connsiteY0" fmla="*/ 1692592 h 2496443"/>
                <a:gd name="connsiteX1" fmla="*/ 261779 w 5991225"/>
                <a:gd name="connsiteY1" fmla="*/ 2387390 h 2496443"/>
                <a:gd name="connsiteX2" fmla="*/ 860822 w 5991225"/>
                <a:gd name="connsiteY2" fmla="*/ 2160978 h 2496443"/>
                <a:gd name="connsiteX3" fmla="*/ 5991225 w 5991225"/>
                <a:gd name="connsiteY3" fmla="*/ 886777 h 2496443"/>
                <a:gd name="connsiteX4" fmla="*/ 5991225 w 5991225"/>
                <a:gd name="connsiteY4" fmla="*/ 0 h 2496443"/>
                <a:gd name="connsiteX5" fmla="*/ 0 w 5991225"/>
                <a:gd name="connsiteY5" fmla="*/ 0 h 2496443"/>
                <a:gd name="connsiteX6" fmla="*/ 0 w 5991225"/>
                <a:gd name="connsiteY6" fmla="*/ 1692592 h 2496443"/>
                <a:gd name="connsiteX0" fmla="*/ 0 w 5991225"/>
                <a:gd name="connsiteY0" fmla="*/ 1692592 h 2407812"/>
                <a:gd name="connsiteX1" fmla="*/ 261779 w 5991225"/>
                <a:gd name="connsiteY1" fmla="*/ 2387390 h 2407812"/>
                <a:gd name="connsiteX2" fmla="*/ 860822 w 5991225"/>
                <a:gd name="connsiteY2" fmla="*/ 2160978 h 2407812"/>
                <a:gd name="connsiteX3" fmla="*/ 1856717 w 5991225"/>
                <a:gd name="connsiteY3" fmla="*/ 1560402 h 2407812"/>
                <a:gd name="connsiteX4" fmla="*/ 5991225 w 5991225"/>
                <a:gd name="connsiteY4" fmla="*/ 886777 h 2407812"/>
                <a:gd name="connsiteX5" fmla="*/ 5991225 w 5991225"/>
                <a:gd name="connsiteY5" fmla="*/ 0 h 2407812"/>
                <a:gd name="connsiteX6" fmla="*/ 0 w 5991225"/>
                <a:gd name="connsiteY6" fmla="*/ 0 h 2407812"/>
                <a:gd name="connsiteX7" fmla="*/ 0 w 5991225"/>
                <a:gd name="connsiteY7" fmla="*/ 1692592 h 2407812"/>
                <a:gd name="connsiteX0" fmla="*/ 0 w 5991225"/>
                <a:gd name="connsiteY0" fmla="*/ 1692592 h 2407812"/>
                <a:gd name="connsiteX1" fmla="*/ 261779 w 5991225"/>
                <a:gd name="connsiteY1" fmla="*/ 2387390 h 2407812"/>
                <a:gd name="connsiteX2" fmla="*/ 860822 w 5991225"/>
                <a:gd name="connsiteY2" fmla="*/ 2160978 h 2407812"/>
                <a:gd name="connsiteX3" fmla="*/ 1832072 w 5991225"/>
                <a:gd name="connsiteY3" fmla="*/ 1560402 h 2407812"/>
                <a:gd name="connsiteX4" fmla="*/ 5991225 w 5991225"/>
                <a:gd name="connsiteY4" fmla="*/ 886777 h 2407812"/>
                <a:gd name="connsiteX5" fmla="*/ 5991225 w 5991225"/>
                <a:gd name="connsiteY5" fmla="*/ 0 h 2407812"/>
                <a:gd name="connsiteX6" fmla="*/ 0 w 5991225"/>
                <a:gd name="connsiteY6" fmla="*/ 0 h 2407812"/>
                <a:gd name="connsiteX7" fmla="*/ 0 w 5991225"/>
                <a:gd name="connsiteY7" fmla="*/ 1692592 h 2407812"/>
                <a:gd name="connsiteX0" fmla="*/ 0 w 5991225"/>
                <a:gd name="connsiteY0" fmla="*/ 1692592 h 2734763"/>
                <a:gd name="connsiteX1" fmla="*/ 261779 w 5991225"/>
                <a:gd name="connsiteY1" fmla="*/ 2387390 h 2734763"/>
                <a:gd name="connsiteX2" fmla="*/ 1002531 w 5991225"/>
                <a:gd name="connsiteY2" fmla="*/ 2695549 h 2734763"/>
                <a:gd name="connsiteX3" fmla="*/ 1832072 w 5991225"/>
                <a:gd name="connsiteY3" fmla="*/ 1560402 h 2734763"/>
                <a:gd name="connsiteX4" fmla="*/ 5991225 w 5991225"/>
                <a:gd name="connsiteY4" fmla="*/ 886777 h 2734763"/>
                <a:gd name="connsiteX5" fmla="*/ 5991225 w 5991225"/>
                <a:gd name="connsiteY5" fmla="*/ 0 h 2734763"/>
                <a:gd name="connsiteX6" fmla="*/ 0 w 5991225"/>
                <a:gd name="connsiteY6" fmla="*/ 0 h 2734763"/>
                <a:gd name="connsiteX7" fmla="*/ 0 w 5991225"/>
                <a:gd name="connsiteY7" fmla="*/ 1692592 h 2734763"/>
                <a:gd name="connsiteX0" fmla="*/ 0 w 5991225"/>
                <a:gd name="connsiteY0" fmla="*/ 1692592 h 2641783"/>
                <a:gd name="connsiteX1" fmla="*/ 261779 w 5991225"/>
                <a:gd name="connsiteY1" fmla="*/ 2387390 h 2641783"/>
                <a:gd name="connsiteX2" fmla="*/ 355597 w 5991225"/>
                <a:gd name="connsiteY2" fmla="*/ 2592084 h 2641783"/>
                <a:gd name="connsiteX3" fmla="*/ 1832072 w 5991225"/>
                <a:gd name="connsiteY3" fmla="*/ 1560402 h 2641783"/>
                <a:gd name="connsiteX4" fmla="*/ 5991225 w 5991225"/>
                <a:gd name="connsiteY4" fmla="*/ 886777 h 2641783"/>
                <a:gd name="connsiteX5" fmla="*/ 5991225 w 5991225"/>
                <a:gd name="connsiteY5" fmla="*/ 0 h 2641783"/>
                <a:gd name="connsiteX6" fmla="*/ 0 w 5991225"/>
                <a:gd name="connsiteY6" fmla="*/ 0 h 2641783"/>
                <a:gd name="connsiteX7" fmla="*/ 0 w 5991225"/>
                <a:gd name="connsiteY7" fmla="*/ 1692592 h 2641783"/>
                <a:gd name="connsiteX0" fmla="*/ 0 w 5991225"/>
                <a:gd name="connsiteY0" fmla="*/ 1692592 h 2654446"/>
                <a:gd name="connsiteX1" fmla="*/ 200166 w 5991225"/>
                <a:gd name="connsiteY1" fmla="*/ 2456367 h 2654446"/>
                <a:gd name="connsiteX2" fmla="*/ 355597 w 5991225"/>
                <a:gd name="connsiteY2" fmla="*/ 2592084 h 2654446"/>
                <a:gd name="connsiteX3" fmla="*/ 1832072 w 5991225"/>
                <a:gd name="connsiteY3" fmla="*/ 1560402 h 2654446"/>
                <a:gd name="connsiteX4" fmla="*/ 5991225 w 5991225"/>
                <a:gd name="connsiteY4" fmla="*/ 886777 h 2654446"/>
                <a:gd name="connsiteX5" fmla="*/ 5991225 w 5991225"/>
                <a:gd name="connsiteY5" fmla="*/ 0 h 2654446"/>
                <a:gd name="connsiteX6" fmla="*/ 0 w 5991225"/>
                <a:gd name="connsiteY6" fmla="*/ 0 h 2654446"/>
                <a:gd name="connsiteX7" fmla="*/ 0 w 5991225"/>
                <a:gd name="connsiteY7" fmla="*/ 1692592 h 2654446"/>
                <a:gd name="connsiteX0" fmla="*/ 0 w 5991225"/>
                <a:gd name="connsiteY0" fmla="*/ 1692592 h 2592801"/>
                <a:gd name="connsiteX1" fmla="*/ 355597 w 5991225"/>
                <a:gd name="connsiteY1" fmla="*/ 2592084 h 2592801"/>
                <a:gd name="connsiteX2" fmla="*/ 1832072 w 5991225"/>
                <a:gd name="connsiteY2" fmla="*/ 1560402 h 2592801"/>
                <a:gd name="connsiteX3" fmla="*/ 5991225 w 5991225"/>
                <a:gd name="connsiteY3" fmla="*/ 886777 h 2592801"/>
                <a:gd name="connsiteX4" fmla="*/ 5991225 w 5991225"/>
                <a:gd name="connsiteY4" fmla="*/ 0 h 2592801"/>
                <a:gd name="connsiteX5" fmla="*/ 0 w 5991225"/>
                <a:gd name="connsiteY5" fmla="*/ 0 h 2592801"/>
                <a:gd name="connsiteX6" fmla="*/ 0 w 5991225"/>
                <a:gd name="connsiteY6" fmla="*/ 1692592 h 2592801"/>
                <a:gd name="connsiteX0" fmla="*/ 0 w 5991225"/>
                <a:gd name="connsiteY0" fmla="*/ 1692592 h 2713374"/>
                <a:gd name="connsiteX1" fmla="*/ 213888 w 5991225"/>
                <a:gd name="connsiteY1" fmla="*/ 2712794 h 2713374"/>
                <a:gd name="connsiteX2" fmla="*/ 1832072 w 5991225"/>
                <a:gd name="connsiteY2" fmla="*/ 1560402 h 2713374"/>
                <a:gd name="connsiteX3" fmla="*/ 5991225 w 5991225"/>
                <a:gd name="connsiteY3" fmla="*/ 886777 h 2713374"/>
                <a:gd name="connsiteX4" fmla="*/ 5991225 w 5991225"/>
                <a:gd name="connsiteY4" fmla="*/ 0 h 2713374"/>
                <a:gd name="connsiteX5" fmla="*/ 0 w 5991225"/>
                <a:gd name="connsiteY5" fmla="*/ 0 h 2713374"/>
                <a:gd name="connsiteX6" fmla="*/ 0 w 5991225"/>
                <a:gd name="connsiteY6" fmla="*/ 1692592 h 2713374"/>
                <a:gd name="connsiteX0" fmla="*/ 6161 w 5991225"/>
                <a:gd name="connsiteY0" fmla="*/ 2572049 h 2815818"/>
                <a:gd name="connsiteX1" fmla="*/ 213888 w 5991225"/>
                <a:gd name="connsiteY1" fmla="*/ 2712794 h 2815818"/>
                <a:gd name="connsiteX2" fmla="*/ 1832072 w 5991225"/>
                <a:gd name="connsiteY2" fmla="*/ 1560402 h 2815818"/>
                <a:gd name="connsiteX3" fmla="*/ 5991225 w 5991225"/>
                <a:gd name="connsiteY3" fmla="*/ 886777 h 2815818"/>
                <a:gd name="connsiteX4" fmla="*/ 5991225 w 5991225"/>
                <a:gd name="connsiteY4" fmla="*/ 0 h 2815818"/>
                <a:gd name="connsiteX5" fmla="*/ 0 w 5991225"/>
                <a:gd name="connsiteY5" fmla="*/ 0 h 2815818"/>
                <a:gd name="connsiteX6" fmla="*/ 6161 w 5991225"/>
                <a:gd name="connsiteY6" fmla="*/ 2572049 h 2815818"/>
                <a:gd name="connsiteX0" fmla="*/ 12322 w 5991225"/>
                <a:gd name="connsiteY0" fmla="*/ 2847957 h 3013962"/>
                <a:gd name="connsiteX1" fmla="*/ 213888 w 5991225"/>
                <a:gd name="connsiteY1" fmla="*/ 2712794 h 3013962"/>
                <a:gd name="connsiteX2" fmla="*/ 1832072 w 5991225"/>
                <a:gd name="connsiteY2" fmla="*/ 1560402 h 3013962"/>
                <a:gd name="connsiteX3" fmla="*/ 5991225 w 5991225"/>
                <a:gd name="connsiteY3" fmla="*/ 886777 h 3013962"/>
                <a:gd name="connsiteX4" fmla="*/ 5991225 w 5991225"/>
                <a:gd name="connsiteY4" fmla="*/ 0 h 3013962"/>
                <a:gd name="connsiteX5" fmla="*/ 0 w 5991225"/>
                <a:gd name="connsiteY5" fmla="*/ 0 h 3013962"/>
                <a:gd name="connsiteX6" fmla="*/ 12322 w 5991225"/>
                <a:gd name="connsiteY6" fmla="*/ 2847957 h 3013962"/>
                <a:gd name="connsiteX0" fmla="*/ 12322 w 5991225"/>
                <a:gd name="connsiteY0" fmla="*/ 2847957 h 3013962"/>
                <a:gd name="connsiteX1" fmla="*/ 213888 w 5991225"/>
                <a:gd name="connsiteY1" fmla="*/ 2712794 h 3013962"/>
                <a:gd name="connsiteX2" fmla="*/ 1832072 w 5991225"/>
                <a:gd name="connsiteY2" fmla="*/ 1560402 h 3013962"/>
                <a:gd name="connsiteX3" fmla="*/ 5991225 w 5991225"/>
                <a:gd name="connsiteY3" fmla="*/ 886777 h 3013962"/>
                <a:gd name="connsiteX4" fmla="*/ 5991225 w 5991225"/>
                <a:gd name="connsiteY4" fmla="*/ 0 h 3013962"/>
                <a:gd name="connsiteX5" fmla="*/ 0 w 5991225"/>
                <a:gd name="connsiteY5" fmla="*/ 0 h 3013962"/>
                <a:gd name="connsiteX6" fmla="*/ 12322 w 5991225"/>
                <a:gd name="connsiteY6" fmla="*/ 2847957 h 3013962"/>
                <a:gd name="connsiteX0" fmla="*/ 12322 w 5991225"/>
                <a:gd name="connsiteY0" fmla="*/ 2847957 h 3060405"/>
                <a:gd name="connsiteX1" fmla="*/ 213888 w 5991225"/>
                <a:gd name="connsiteY1" fmla="*/ 2712794 h 3060405"/>
                <a:gd name="connsiteX2" fmla="*/ 1832072 w 5991225"/>
                <a:gd name="connsiteY2" fmla="*/ 1560402 h 3060405"/>
                <a:gd name="connsiteX3" fmla="*/ 5991225 w 5991225"/>
                <a:gd name="connsiteY3" fmla="*/ 886777 h 3060405"/>
                <a:gd name="connsiteX4" fmla="*/ 5991225 w 5991225"/>
                <a:gd name="connsiteY4" fmla="*/ 0 h 3060405"/>
                <a:gd name="connsiteX5" fmla="*/ 0 w 5991225"/>
                <a:gd name="connsiteY5" fmla="*/ 0 h 3060405"/>
                <a:gd name="connsiteX6" fmla="*/ 12322 w 5991225"/>
                <a:gd name="connsiteY6" fmla="*/ 2847957 h 3060405"/>
                <a:gd name="connsiteX0" fmla="*/ 210746 w 6189649"/>
                <a:gd name="connsiteY0" fmla="*/ 2847957 h 3496763"/>
                <a:gd name="connsiteX1" fmla="*/ 85764 w 6189649"/>
                <a:gd name="connsiteY1" fmla="*/ 3419807 h 3496763"/>
                <a:gd name="connsiteX2" fmla="*/ 2030496 w 6189649"/>
                <a:gd name="connsiteY2" fmla="*/ 1560402 h 3496763"/>
                <a:gd name="connsiteX3" fmla="*/ 6189649 w 6189649"/>
                <a:gd name="connsiteY3" fmla="*/ 886777 h 3496763"/>
                <a:gd name="connsiteX4" fmla="*/ 6189649 w 6189649"/>
                <a:gd name="connsiteY4" fmla="*/ 0 h 3496763"/>
                <a:gd name="connsiteX5" fmla="*/ 198424 w 6189649"/>
                <a:gd name="connsiteY5" fmla="*/ 0 h 3496763"/>
                <a:gd name="connsiteX6" fmla="*/ 210746 w 6189649"/>
                <a:gd name="connsiteY6" fmla="*/ 2847957 h 3496763"/>
                <a:gd name="connsiteX0" fmla="*/ 12322 w 5991225"/>
                <a:gd name="connsiteY0" fmla="*/ 2847957 h 3573761"/>
                <a:gd name="connsiteX1" fmla="*/ 207726 w 5991225"/>
                <a:gd name="connsiteY1" fmla="*/ 3506029 h 3573761"/>
                <a:gd name="connsiteX2" fmla="*/ 1832072 w 5991225"/>
                <a:gd name="connsiteY2" fmla="*/ 1560402 h 3573761"/>
                <a:gd name="connsiteX3" fmla="*/ 5991225 w 5991225"/>
                <a:gd name="connsiteY3" fmla="*/ 886777 h 3573761"/>
                <a:gd name="connsiteX4" fmla="*/ 5991225 w 5991225"/>
                <a:gd name="connsiteY4" fmla="*/ 0 h 3573761"/>
                <a:gd name="connsiteX5" fmla="*/ 0 w 5991225"/>
                <a:gd name="connsiteY5" fmla="*/ 0 h 3573761"/>
                <a:gd name="connsiteX6" fmla="*/ 12322 w 5991225"/>
                <a:gd name="connsiteY6" fmla="*/ 2847957 h 3573761"/>
                <a:gd name="connsiteX0" fmla="*/ 12322 w 5991225"/>
                <a:gd name="connsiteY0" fmla="*/ 2847957 h 3506029"/>
                <a:gd name="connsiteX1" fmla="*/ 207726 w 5991225"/>
                <a:gd name="connsiteY1" fmla="*/ 3506029 h 3506029"/>
                <a:gd name="connsiteX2" fmla="*/ 1832072 w 5991225"/>
                <a:gd name="connsiteY2" fmla="*/ 1560402 h 3506029"/>
                <a:gd name="connsiteX3" fmla="*/ 5991225 w 5991225"/>
                <a:gd name="connsiteY3" fmla="*/ 886777 h 3506029"/>
                <a:gd name="connsiteX4" fmla="*/ 5991225 w 5991225"/>
                <a:gd name="connsiteY4" fmla="*/ 0 h 3506029"/>
                <a:gd name="connsiteX5" fmla="*/ 0 w 5991225"/>
                <a:gd name="connsiteY5" fmla="*/ 0 h 3506029"/>
                <a:gd name="connsiteX6" fmla="*/ 12322 w 5991225"/>
                <a:gd name="connsiteY6" fmla="*/ 2847957 h 3506029"/>
                <a:gd name="connsiteX0" fmla="*/ 12322 w 5991225"/>
                <a:gd name="connsiteY0" fmla="*/ 2847957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12322 w 5991225"/>
                <a:gd name="connsiteY6" fmla="*/ 2847957 h 3626739"/>
                <a:gd name="connsiteX0" fmla="*/ 36967 w 5991225"/>
                <a:gd name="connsiteY0" fmla="*/ 2865201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36967 w 5991225"/>
                <a:gd name="connsiteY6" fmla="*/ 2865201 h 3626739"/>
                <a:gd name="connsiteX0" fmla="*/ 36967 w 5991225"/>
                <a:gd name="connsiteY0" fmla="*/ 2865201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36967 w 5991225"/>
                <a:gd name="connsiteY6" fmla="*/ 2865201 h 3626739"/>
                <a:gd name="connsiteX0" fmla="*/ 36967 w 5991225"/>
                <a:gd name="connsiteY0" fmla="*/ 2865201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36967 w 5991225"/>
                <a:gd name="connsiteY6" fmla="*/ 2865201 h 3626739"/>
                <a:gd name="connsiteX0" fmla="*/ 36967 w 5991225"/>
                <a:gd name="connsiteY0" fmla="*/ 2865201 h 3661227"/>
                <a:gd name="connsiteX1" fmla="*/ 41372 w 5991225"/>
                <a:gd name="connsiteY1" fmla="*/ 3661227 h 3661227"/>
                <a:gd name="connsiteX2" fmla="*/ 1832072 w 5991225"/>
                <a:gd name="connsiteY2" fmla="*/ 1560402 h 3661227"/>
                <a:gd name="connsiteX3" fmla="*/ 5991225 w 5991225"/>
                <a:gd name="connsiteY3" fmla="*/ 886777 h 3661227"/>
                <a:gd name="connsiteX4" fmla="*/ 5991225 w 5991225"/>
                <a:gd name="connsiteY4" fmla="*/ 0 h 3661227"/>
                <a:gd name="connsiteX5" fmla="*/ 0 w 5991225"/>
                <a:gd name="connsiteY5" fmla="*/ 0 h 3661227"/>
                <a:gd name="connsiteX6" fmla="*/ 36967 w 5991225"/>
                <a:gd name="connsiteY6" fmla="*/ 2865201 h 3661227"/>
                <a:gd name="connsiteX0" fmla="*/ 36967 w 5991225"/>
                <a:gd name="connsiteY0" fmla="*/ 2865201 h 3661227"/>
                <a:gd name="connsiteX1" fmla="*/ 41372 w 5991225"/>
                <a:gd name="connsiteY1" fmla="*/ 3661227 h 3661227"/>
                <a:gd name="connsiteX2" fmla="*/ 1832072 w 5991225"/>
                <a:gd name="connsiteY2" fmla="*/ 1560402 h 3661227"/>
                <a:gd name="connsiteX3" fmla="*/ 5991225 w 5991225"/>
                <a:gd name="connsiteY3" fmla="*/ 886777 h 3661227"/>
                <a:gd name="connsiteX4" fmla="*/ 5991225 w 5991225"/>
                <a:gd name="connsiteY4" fmla="*/ 0 h 3661227"/>
                <a:gd name="connsiteX5" fmla="*/ 0 w 5991225"/>
                <a:gd name="connsiteY5" fmla="*/ 0 h 3661227"/>
                <a:gd name="connsiteX6" fmla="*/ 36967 w 5991225"/>
                <a:gd name="connsiteY6" fmla="*/ 2865201 h 3661227"/>
                <a:gd name="connsiteX0" fmla="*/ 36967 w 5991225"/>
                <a:gd name="connsiteY0" fmla="*/ 2865201 h 3661227"/>
                <a:gd name="connsiteX1" fmla="*/ 41372 w 5991225"/>
                <a:gd name="connsiteY1" fmla="*/ 3661227 h 3661227"/>
                <a:gd name="connsiteX2" fmla="*/ 1832072 w 5991225"/>
                <a:gd name="connsiteY2" fmla="*/ 1560402 h 3661227"/>
                <a:gd name="connsiteX3" fmla="*/ 5991225 w 5991225"/>
                <a:gd name="connsiteY3" fmla="*/ 886777 h 3661227"/>
                <a:gd name="connsiteX4" fmla="*/ 5991225 w 5991225"/>
                <a:gd name="connsiteY4" fmla="*/ 0 h 3661227"/>
                <a:gd name="connsiteX5" fmla="*/ 0 w 5991225"/>
                <a:gd name="connsiteY5" fmla="*/ 0 h 3661227"/>
                <a:gd name="connsiteX6" fmla="*/ 36967 w 5991225"/>
                <a:gd name="connsiteY6" fmla="*/ 2865201 h 36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1225" h="3661227">
                  <a:moveTo>
                    <a:pt x="36967" y="2865201"/>
                  </a:moveTo>
                  <a:cubicBezTo>
                    <a:pt x="40781" y="3297215"/>
                    <a:pt x="37930" y="2959002"/>
                    <a:pt x="41372" y="3661227"/>
                  </a:cubicBezTo>
                  <a:cubicBezTo>
                    <a:pt x="377523" y="3173601"/>
                    <a:pt x="977005" y="1772769"/>
                    <a:pt x="1832072" y="1560402"/>
                  </a:cubicBezTo>
                  <a:cubicBezTo>
                    <a:pt x="2687139" y="1348035"/>
                    <a:pt x="5297006" y="1141096"/>
                    <a:pt x="5991225" y="886777"/>
                  </a:cubicBezTo>
                  <a:lnTo>
                    <a:pt x="5991225" y="0"/>
                  </a:lnTo>
                  <a:lnTo>
                    <a:pt x="0" y="0"/>
                  </a:lnTo>
                  <a:cubicBezTo>
                    <a:pt x="2054" y="857350"/>
                    <a:pt x="34913" y="2007851"/>
                    <a:pt x="36967" y="2865201"/>
                  </a:cubicBezTo>
                  <a:close/>
                </a:path>
              </a:pathLst>
            </a:custGeom>
            <a:solidFill>
              <a:srgbClr val="A81308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21" name="Forma libre: Forma 23"/>
            <p:cNvSpPr/>
            <p:nvPr/>
          </p:nvSpPr>
          <p:spPr>
            <a:xfrm flipV="1">
              <a:off x="-81644" y="6192100"/>
              <a:ext cx="12350447" cy="665896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8812C">
                    <a:shade val="30000"/>
                    <a:satMod val="115000"/>
                  </a:srgbClr>
                </a:gs>
                <a:gs pos="2000">
                  <a:srgbClr val="A81308"/>
                </a:gs>
                <a:gs pos="82000">
                  <a:srgbClr val="E8812C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2509615" y="6245224"/>
              <a:ext cx="6372071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chemeClr val="bg1"/>
                  </a:solidFill>
                </a:rPr>
                <a:t>Wildland-Urban </a:t>
              </a:r>
              <a:r>
                <a:rPr lang="en-GB" dirty="0">
                  <a:solidFill>
                    <a:schemeClr val="bg1"/>
                  </a:solidFill>
                </a:rPr>
                <a:t>Interface Virtual Essays </a:t>
              </a:r>
              <a:r>
                <a:rPr lang="en-GB" dirty="0" smtClean="0">
                  <a:solidFill>
                    <a:schemeClr val="bg1"/>
                  </a:solidFill>
                </a:rPr>
                <a:t>Workbench - </a:t>
              </a:r>
              <a:r>
                <a:rPr lang="es-ES" b="1" dirty="0" smtClean="0">
                  <a:solidFill>
                    <a:schemeClr val="bg1"/>
                  </a:solidFill>
                </a:rPr>
                <a:t>WUIVIEW</a:t>
              </a:r>
              <a:endParaRPr lang="es-E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4" name="Imagen 2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62" y="51206"/>
            <a:ext cx="645696" cy="79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agen 2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47120" y="136224"/>
            <a:ext cx="810218" cy="71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5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127-CB1B-4446-82B1-6C2D42DEF611}" type="datetimeFigureOut">
              <a:rPr lang="es-ES" smtClean="0"/>
              <a:t>17/01/2019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8F6-7A0A-40DA-8C39-C9A117E845DE}" type="slidenum">
              <a:rPr lang="es-ES" smtClean="0"/>
              <a:t>‹Nº›</a:t>
            </a:fld>
            <a:endParaRPr lang="es-ES"/>
          </a:p>
        </p:txBody>
      </p:sp>
      <p:grpSp>
        <p:nvGrpSpPr>
          <p:cNvPr id="17" name="Grupo 16"/>
          <p:cNvGrpSpPr/>
          <p:nvPr userDrawn="1"/>
        </p:nvGrpSpPr>
        <p:grpSpPr>
          <a:xfrm>
            <a:off x="-131480" y="5283200"/>
            <a:ext cx="12374883" cy="1587498"/>
            <a:chOff x="-106080" y="4091588"/>
            <a:chExt cx="12374883" cy="2766408"/>
          </a:xfrm>
        </p:grpSpPr>
        <p:sp>
          <p:nvSpPr>
            <p:cNvPr id="20" name="Forma libre: Forma 20"/>
            <p:cNvSpPr/>
            <p:nvPr/>
          </p:nvSpPr>
          <p:spPr>
            <a:xfrm flipV="1">
              <a:off x="2596243" y="5491258"/>
              <a:ext cx="9672560" cy="1296743"/>
            </a:xfrm>
            <a:custGeom>
              <a:avLst/>
              <a:gdLst>
                <a:gd name="connsiteX0" fmla="*/ 3869531 w 3876675"/>
                <a:gd name="connsiteY0" fmla="*/ 1359694 h 1762125"/>
                <a:gd name="connsiteX1" fmla="*/ 2359819 w 3876675"/>
                <a:gd name="connsiteY1" fmla="*/ 1744504 h 1762125"/>
                <a:gd name="connsiteX2" fmla="*/ 7144 w 3876675"/>
                <a:gd name="connsiteY2" fmla="*/ 1287304 h 1762125"/>
                <a:gd name="connsiteX3" fmla="*/ 7144 w 3876675"/>
                <a:gd name="connsiteY3" fmla="*/ 7144 h 1762125"/>
                <a:gd name="connsiteX4" fmla="*/ 3869531 w 3876675"/>
                <a:gd name="connsiteY4" fmla="*/ 7144 h 1762125"/>
                <a:gd name="connsiteX5" fmla="*/ 3869531 w 3876675"/>
                <a:gd name="connsiteY5" fmla="*/ 1359694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76675" h="1762125">
                  <a:moveTo>
                    <a:pt x="3869531" y="1359694"/>
                  </a:moveTo>
                  <a:cubicBezTo>
                    <a:pt x="3869531" y="1359694"/>
                    <a:pt x="3379946" y="1834039"/>
                    <a:pt x="2359819" y="1744504"/>
                  </a:cubicBezTo>
                  <a:cubicBezTo>
                    <a:pt x="1339691" y="1654969"/>
                    <a:pt x="936784" y="1180624"/>
                    <a:pt x="7144" y="1287304"/>
                  </a:cubicBezTo>
                  <a:lnTo>
                    <a:pt x="7144" y="7144"/>
                  </a:lnTo>
                  <a:lnTo>
                    <a:pt x="3869531" y="7144"/>
                  </a:lnTo>
                  <a:lnTo>
                    <a:pt x="3869531" y="1359694"/>
                  </a:lnTo>
                  <a:close/>
                </a:path>
              </a:pathLst>
            </a:custGeom>
            <a:solidFill>
              <a:srgbClr val="E2B842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21" name="Forma libre: Forma 24"/>
            <p:cNvSpPr/>
            <p:nvPr/>
          </p:nvSpPr>
          <p:spPr>
            <a:xfrm flipV="1">
              <a:off x="3102429" y="5362030"/>
              <a:ext cx="9166374" cy="1300025"/>
            </a:xfrm>
            <a:custGeom>
              <a:avLst/>
              <a:gdLst>
                <a:gd name="connsiteX0" fmla="*/ 7144 w 2819400"/>
                <a:gd name="connsiteY0" fmla="*/ 481489 h 828675"/>
                <a:gd name="connsiteX1" fmla="*/ 1305401 w 2819400"/>
                <a:gd name="connsiteY1" fmla="*/ 812959 h 828675"/>
                <a:gd name="connsiteX2" fmla="*/ 2815114 w 2819400"/>
                <a:gd name="connsiteY2" fmla="*/ 428149 h 828675"/>
                <a:gd name="connsiteX3" fmla="*/ 2815114 w 2819400"/>
                <a:gd name="connsiteY3" fmla="*/ 7144 h 828675"/>
                <a:gd name="connsiteX4" fmla="*/ 7144 w 2819400"/>
                <a:gd name="connsiteY4" fmla="*/ 481489 h 828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9400" h="828675">
                  <a:moveTo>
                    <a:pt x="7144" y="481489"/>
                  </a:moveTo>
                  <a:cubicBezTo>
                    <a:pt x="380524" y="602456"/>
                    <a:pt x="751999" y="764381"/>
                    <a:pt x="1305401" y="812959"/>
                  </a:cubicBezTo>
                  <a:cubicBezTo>
                    <a:pt x="2325529" y="902494"/>
                    <a:pt x="2815114" y="428149"/>
                    <a:pt x="2815114" y="428149"/>
                  </a:cubicBezTo>
                  <a:lnTo>
                    <a:pt x="2815114" y="7144"/>
                  </a:lnTo>
                  <a:cubicBezTo>
                    <a:pt x="2332196" y="236696"/>
                    <a:pt x="1376839" y="568166"/>
                    <a:pt x="7144" y="48148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EEC960">
                    <a:shade val="30000"/>
                    <a:satMod val="115000"/>
                  </a:srgbClr>
                </a:gs>
                <a:gs pos="50000">
                  <a:srgbClr val="EEC960">
                    <a:shade val="67500"/>
                    <a:satMod val="115000"/>
                  </a:srgbClr>
                </a:gs>
                <a:gs pos="100000">
                  <a:srgbClr val="EEC96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22" name="Forma libre: Forma 22"/>
            <p:cNvSpPr/>
            <p:nvPr/>
          </p:nvSpPr>
          <p:spPr>
            <a:xfrm flipV="1">
              <a:off x="-106080" y="4091588"/>
              <a:ext cx="12349484" cy="2696413"/>
            </a:xfrm>
            <a:custGeom>
              <a:avLst/>
              <a:gdLst>
                <a:gd name="connsiteX0" fmla="*/ 7144 w 6000750"/>
                <a:gd name="connsiteY0" fmla="*/ 1699736 h 1924050"/>
                <a:gd name="connsiteX1" fmla="*/ 2934176 w 6000750"/>
                <a:gd name="connsiteY1" fmla="*/ 1484471 h 1924050"/>
                <a:gd name="connsiteX2" fmla="*/ 5998369 w 6000750"/>
                <a:gd name="connsiteY2" fmla="*/ 893921 h 1924050"/>
                <a:gd name="connsiteX3" fmla="*/ 5998369 w 6000750"/>
                <a:gd name="connsiteY3" fmla="*/ 7144 h 1924050"/>
                <a:gd name="connsiteX4" fmla="*/ 7144 w 6000750"/>
                <a:gd name="connsiteY4" fmla="*/ 7144 h 1924050"/>
                <a:gd name="connsiteX5" fmla="*/ 7144 w 6000750"/>
                <a:gd name="connsiteY5" fmla="*/ 1699736 h 1924050"/>
                <a:gd name="connsiteX0" fmla="*/ 0 w 5991225"/>
                <a:gd name="connsiteY0" fmla="*/ 1692592 h 8332450"/>
                <a:gd name="connsiteX1" fmla="*/ 1536680 w 5991225"/>
                <a:gd name="connsiteY1" fmla="*/ 8267052 h 8332450"/>
                <a:gd name="connsiteX2" fmla="*/ 5991225 w 5991225"/>
                <a:gd name="connsiteY2" fmla="*/ 886777 h 8332450"/>
                <a:gd name="connsiteX3" fmla="*/ 5991225 w 5991225"/>
                <a:gd name="connsiteY3" fmla="*/ 0 h 8332450"/>
                <a:gd name="connsiteX4" fmla="*/ 0 w 5991225"/>
                <a:gd name="connsiteY4" fmla="*/ 0 h 8332450"/>
                <a:gd name="connsiteX5" fmla="*/ 0 w 5991225"/>
                <a:gd name="connsiteY5" fmla="*/ 1692592 h 8332450"/>
                <a:gd name="connsiteX0" fmla="*/ 0 w 5991225"/>
                <a:gd name="connsiteY0" fmla="*/ 1692592 h 8504519"/>
                <a:gd name="connsiteX1" fmla="*/ 1536680 w 5991225"/>
                <a:gd name="connsiteY1" fmla="*/ 8267052 h 8504519"/>
                <a:gd name="connsiteX2" fmla="*/ 5991225 w 5991225"/>
                <a:gd name="connsiteY2" fmla="*/ 886777 h 8504519"/>
                <a:gd name="connsiteX3" fmla="*/ 5991225 w 5991225"/>
                <a:gd name="connsiteY3" fmla="*/ 0 h 8504519"/>
                <a:gd name="connsiteX4" fmla="*/ 0 w 5991225"/>
                <a:gd name="connsiteY4" fmla="*/ 0 h 8504519"/>
                <a:gd name="connsiteX5" fmla="*/ 0 w 5991225"/>
                <a:gd name="connsiteY5" fmla="*/ 1692592 h 8504519"/>
                <a:gd name="connsiteX0" fmla="*/ 37367 w 6028592"/>
                <a:gd name="connsiteY0" fmla="*/ 1692592 h 9263139"/>
                <a:gd name="connsiteX1" fmla="*/ 71180 w 6028592"/>
                <a:gd name="connsiteY1" fmla="*/ 9043655 h 9263139"/>
                <a:gd name="connsiteX2" fmla="*/ 6028592 w 6028592"/>
                <a:gd name="connsiteY2" fmla="*/ 886777 h 9263139"/>
                <a:gd name="connsiteX3" fmla="*/ 6028592 w 6028592"/>
                <a:gd name="connsiteY3" fmla="*/ 0 h 9263139"/>
                <a:gd name="connsiteX4" fmla="*/ 37367 w 6028592"/>
                <a:gd name="connsiteY4" fmla="*/ 0 h 9263139"/>
                <a:gd name="connsiteX5" fmla="*/ 37367 w 6028592"/>
                <a:gd name="connsiteY5" fmla="*/ 1692592 h 9263139"/>
                <a:gd name="connsiteX0" fmla="*/ 75218 w 6066443"/>
                <a:gd name="connsiteY0" fmla="*/ 1692592 h 9261175"/>
                <a:gd name="connsiteX1" fmla="*/ 109031 w 6066443"/>
                <a:gd name="connsiteY1" fmla="*/ 9043655 h 9261175"/>
                <a:gd name="connsiteX2" fmla="*/ 6066443 w 6066443"/>
                <a:gd name="connsiteY2" fmla="*/ 886777 h 9261175"/>
                <a:gd name="connsiteX3" fmla="*/ 6066443 w 6066443"/>
                <a:gd name="connsiteY3" fmla="*/ 0 h 9261175"/>
                <a:gd name="connsiteX4" fmla="*/ 75218 w 6066443"/>
                <a:gd name="connsiteY4" fmla="*/ 0 h 9261175"/>
                <a:gd name="connsiteX5" fmla="*/ 75218 w 6066443"/>
                <a:gd name="connsiteY5" fmla="*/ 1692592 h 9261175"/>
                <a:gd name="connsiteX0" fmla="*/ 101271 w 6092496"/>
                <a:gd name="connsiteY0" fmla="*/ 1692592 h 9062849"/>
                <a:gd name="connsiteX1" fmla="*/ 135084 w 6092496"/>
                <a:gd name="connsiteY1" fmla="*/ 9043655 h 9062849"/>
                <a:gd name="connsiteX2" fmla="*/ 1797911 w 6092496"/>
                <a:gd name="connsiteY2" fmla="*/ 3736372 h 9062849"/>
                <a:gd name="connsiteX3" fmla="*/ 6092496 w 6092496"/>
                <a:gd name="connsiteY3" fmla="*/ 886777 h 9062849"/>
                <a:gd name="connsiteX4" fmla="*/ 6092496 w 6092496"/>
                <a:gd name="connsiteY4" fmla="*/ 0 h 9062849"/>
                <a:gd name="connsiteX5" fmla="*/ 101271 w 6092496"/>
                <a:gd name="connsiteY5" fmla="*/ 0 h 9062849"/>
                <a:gd name="connsiteX6" fmla="*/ 101271 w 6092496"/>
                <a:gd name="connsiteY6" fmla="*/ 1692592 h 9062849"/>
                <a:gd name="connsiteX0" fmla="*/ 118453 w 6109678"/>
                <a:gd name="connsiteY0" fmla="*/ 1692592 h 9044908"/>
                <a:gd name="connsiteX1" fmla="*/ 152266 w 6109678"/>
                <a:gd name="connsiteY1" fmla="*/ 9043655 h 9044908"/>
                <a:gd name="connsiteX2" fmla="*/ 2048158 w 6109678"/>
                <a:gd name="connsiteY2" fmla="*/ 2271922 h 9044908"/>
                <a:gd name="connsiteX3" fmla="*/ 6109678 w 6109678"/>
                <a:gd name="connsiteY3" fmla="*/ 886777 h 9044908"/>
                <a:gd name="connsiteX4" fmla="*/ 6109678 w 6109678"/>
                <a:gd name="connsiteY4" fmla="*/ 0 h 9044908"/>
                <a:gd name="connsiteX5" fmla="*/ 118453 w 6109678"/>
                <a:gd name="connsiteY5" fmla="*/ 0 h 9044908"/>
                <a:gd name="connsiteX6" fmla="*/ 118453 w 6109678"/>
                <a:gd name="connsiteY6" fmla="*/ 1692592 h 9044908"/>
                <a:gd name="connsiteX0" fmla="*/ 40075 w 6031300"/>
                <a:gd name="connsiteY0" fmla="*/ 1692592 h 9044464"/>
                <a:gd name="connsiteX1" fmla="*/ 73888 w 6031300"/>
                <a:gd name="connsiteY1" fmla="*/ 9043655 h 9044464"/>
                <a:gd name="connsiteX2" fmla="*/ 900897 w 6031300"/>
                <a:gd name="connsiteY2" fmla="*/ 2160978 h 9044464"/>
                <a:gd name="connsiteX3" fmla="*/ 6031300 w 6031300"/>
                <a:gd name="connsiteY3" fmla="*/ 886777 h 9044464"/>
                <a:gd name="connsiteX4" fmla="*/ 6031300 w 6031300"/>
                <a:gd name="connsiteY4" fmla="*/ 0 h 9044464"/>
                <a:gd name="connsiteX5" fmla="*/ 40075 w 6031300"/>
                <a:gd name="connsiteY5" fmla="*/ 0 h 9044464"/>
                <a:gd name="connsiteX6" fmla="*/ 40075 w 6031300"/>
                <a:gd name="connsiteY6" fmla="*/ 1692592 h 9044464"/>
                <a:gd name="connsiteX0" fmla="*/ 40075 w 6031300"/>
                <a:gd name="connsiteY0" fmla="*/ 1692592 h 9044358"/>
                <a:gd name="connsiteX1" fmla="*/ 73888 w 6031300"/>
                <a:gd name="connsiteY1" fmla="*/ 9043655 h 9044358"/>
                <a:gd name="connsiteX2" fmla="*/ 900897 w 6031300"/>
                <a:gd name="connsiteY2" fmla="*/ 2160978 h 9044358"/>
                <a:gd name="connsiteX3" fmla="*/ 6031300 w 6031300"/>
                <a:gd name="connsiteY3" fmla="*/ 886777 h 9044358"/>
                <a:gd name="connsiteX4" fmla="*/ 6031300 w 6031300"/>
                <a:gd name="connsiteY4" fmla="*/ 0 h 9044358"/>
                <a:gd name="connsiteX5" fmla="*/ 40075 w 6031300"/>
                <a:gd name="connsiteY5" fmla="*/ 0 h 9044358"/>
                <a:gd name="connsiteX6" fmla="*/ 40075 w 6031300"/>
                <a:gd name="connsiteY6" fmla="*/ 1692592 h 9044358"/>
                <a:gd name="connsiteX0" fmla="*/ 99922 w 6091147"/>
                <a:gd name="connsiteY0" fmla="*/ 1692592 h 2496443"/>
                <a:gd name="connsiteX1" fmla="*/ 53639 w 6091147"/>
                <a:gd name="connsiteY1" fmla="*/ 2387388 h 2496443"/>
                <a:gd name="connsiteX2" fmla="*/ 960744 w 6091147"/>
                <a:gd name="connsiteY2" fmla="*/ 2160978 h 2496443"/>
                <a:gd name="connsiteX3" fmla="*/ 6091147 w 6091147"/>
                <a:gd name="connsiteY3" fmla="*/ 886777 h 2496443"/>
                <a:gd name="connsiteX4" fmla="*/ 6091147 w 6091147"/>
                <a:gd name="connsiteY4" fmla="*/ 0 h 2496443"/>
                <a:gd name="connsiteX5" fmla="*/ 99922 w 6091147"/>
                <a:gd name="connsiteY5" fmla="*/ 0 h 2496443"/>
                <a:gd name="connsiteX6" fmla="*/ 99922 w 6091147"/>
                <a:gd name="connsiteY6" fmla="*/ 1692592 h 2496443"/>
                <a:gd name="connsiteX0" fmla="*/ 52060 w 6043285"/>
                <a:gd name="connsiteY0" fmla="*/ 1692592 h 2529737"/>
                <a:gd name="connsiteX1" fmla="*/ 5777 w 6043285"/>
                <a:gd name="connsiteY1" fmla="*/ 2387388 h 2529737"/>
                <a:gd name="connsiteX2" fmla="*/ 912882 w 6043285"/>
                <a:gd name="connsiteY2" fmla="*/ 2160978 h 2529737"/>
                <a:gd name="connsiteX3" fmla="*/ 6043285 w 6043285"/>
                <a:gd name="connsiteY3" fmla="*/ 886777 h 2529737"/>
                <a:gd name="connsiteX4" fmla="*/ 6043285 w 6043285"/>
                <a:gd name="connsiteY4" fmla="*/ 0 h 2529737"/>
                <a:gd name="connsiteX5" fmla="*/ 52060 w 6043285"/>
                <a:gd name="connsiteY5" fmla="*/ 0 h 2529737"/>
                <a:gd name="connsiteX6" fmla="*/ 52060 w 6043285"/>
                <a:gd name="connsiteY6" fmla="*/ 1692592 h 2529737"/>
                <a:gd name="connsiteX0" fmla="*/ 0 w 5991225"/>
                <a:gd name="connsiteY0" fmla="*/ 1692592 h 2725982"/>
                <a:gd name="connsiteX1" fmla="*/ 46136 w 5991225"/>
                <a:gd name="connsiteY1" fmla="*/ 2663296 h 2725982"/>
                <a:gd name="connsiteX2" fmla="*/ 860822 w 5991225"/>
                <a:gd name="connsiteY2" fmla="*/ 2160978 h 2725982"/>
                <a:gd name="connsiteX3" fmla="*/ 5991225 w 5991225"/>
                <a:gd name="connsiteY3" fmla="*/ 886777 h 2725982"/>
                <a:gd name="connsiteX4" fmla="*/ 5991225 w 5991225"/>
                <a:gd name="connsiteY4" fmla="*/ 0 h 2725982"/>
                <a:gd name="connsiteX5" fmla="*/ 0 w 5991225"/>
                <a:gd name="connsiteY5" fmla="*/ 0 h 2725982"/>
                <a:gd name="connsiteX6" fmla="*/ 0 w 5991225"/>
                <a:gd name="connsiteY6" fmla="*/ 1692592 h 2725982"/>
                <a:gd name="connsiteX0" fmla="*/ 0 w 5991225"/>
                <a:gd name="connsiteY0" fmla="*/ 1692592 h 2740693"/>
                <a:gd name="connsiteX1" fmla="*/ 46136 w 5991225"/>
                <a:gd name="connsiteY1" fmla="*/ 2663296 h 2740693"/>
                <a:gd name="connsiteX2" fmla="*/ 860822 w 5991225"/>
                <a:gd name="connsiteY2" fmla="*/ 2160978 h 2740693"/>
                <a:gd name="connsiteX3" fmla="*/ 5991225 w 5991225"/>
                <a:gd name="connsiteY3" fmla="*/ 886777 h 2740693"/>
                <a:gd name="connsiteX4" fmla="*/ 5991225 w 5991225"/>
                <a:gd name="connsiteY4" fmla="*/ 0 h 2740693"/>
                <a:gd name="connsiteX5" fmla="*/ 0 w 5991225"/>
                <a:gd name="connsiteY5" fmla="*/ 0 h 2740693"/>
                <a:gd name="connsiteX6" fmla="*/ 0 w 5991225"/>
                <a:gd name="connsiteY6" fmla="*/ 1692592 h 2740693"/>
                <a:gd name="connsiteX0" fmla="*/ 3642 w 5994867"/>
                <a:gd name="connsiteY0" fmla="*/ 1692592 h 2755080"/>
                <a:gd name="connsiteX1" fmla="*/ 12810 w 5994867"/>
                <a:gd name="connsiteY1" fmla="*/ 2680541 h 2755080"/>
                <a:gd name="connsiteX2" fmla="*/ 864464 w 5994867"/>
                <a:gd name="connsiteY2" fmla="*/ 2160978 h 2755080"/>
                <a:gd name="connsiteX3" fmla="*/ 5994867 w 5994867"/>
                <a:gd name="connsiteY3" fmla="*/ 886777 h 2755080"/>
                <a:gd name="connsiteX4" fmla="*/ 5994867 w 5994867"/>
                <a:gd name="connsiteY4" fmla="*/ 0 h 2755080"/>
                <a:gd name="connsiteX5" fmla="*/ 3642 w 5994867"/>
                <a:gd name="connsiteY5" fmla="*/ 0 h 2755080"/>
                <a:gd name="connsiteX6" fmla="*/ 3642 w 5994867"/>
                <a:gd name="connsiteY6" fmla="*/ 1692592 h 2755080"/>
                <a:gd name="connsiteX0" fmla="*/ 3642 w 5994867"/>
                <a:gd name="connsiteY0" fmla="*/ 1692592 h 2755080"/>
                <a:gd name="connsiteX1" fmla="*/ 12810 w 5994867"/>
                <a:gd name="connsiteY1" fmla="*/ 2680541 h 2755080"/>
                <a:gd name="connsiteX2" fmla="*/ 864464 w 5994867"/>
                <a:gd name="connsiteY2" fmla="*/ 2160978 h 2755080"/>
                <a:gd name="connsiteX3" fmla="*/ 5994867 w 5994867"/>
                <a:gd name="connsiteY3" fmla="*/ 886777 h 2755080"/>
                <a:gd name="connsiteX4" fmla="*/ 5994867 w 5994867"/>
                <a:gd name="connsiteY4" fmla="*/ 0 h 2755080"/>
                <a:gd name="connsiteX5" fmla="*/ 3642 w 5994867"/>
                <a:gd name="connsiteY5" fmla="*/ 0 h 2755080"/>
                <a:gd name="connsiteX6" fmla="*/ 3642 w 5994867"/>
                <a:gd name="connsiteY6" fmla="*/ 1692592 h 2755080"/>
                <a:gd name="connsiteX0" fmla="*/ 57063 w 6048288"/>
                <a:gd name="connsiteY0" fmla="*/ 1692592 h 2705903"/>
                <a:gd name="connsiteX1" fmla="*/ 66231 w 6048288"/>
                <a:gd name="connsiteY1" fmla="*/ 2680541 h 2705903"/>
                <a:gd name="connsiteX2" fmla="*/ 917885 w 6048288"/>
                <a:gd name="connsiteY2" fmla="*/ 2160978 h 2705903"/>
                <a:gd name="connsiteX3" fmla="*/ 6048288 w 6048288"/>
                <a:gd name="connsiteY3" fmla="*/ 886777 h 2705903"/>
                <a:gd name="connsiteX4" fmla="*/ 6048288 w 6048288"/>
                <a:gd name="connsiteY4" fmla="*/ 0 h 2705903"/>
                <a:gd name="connsiteX5" fmla="*/ 57063 w 6048288"/>
                <a:gd name="connsiteY5" fmla="*/ 0 h 2705903"/>
                <a:gd name="connsiteX6" fmla="*/ 57063 w 6048288"/>
                <a:gd name="connsiteY6" fmla="*/ 1692592 h 2705903"/>
                <a:gd name="connsiteX0" fmla="*/ 48366 w 6039591"/>
                <a:gd name="connsiteY0" fmla="*/ 1692592 h 3787842"/>
                <a:gd name="connsiteX1" fmla="*/ 69856 w 6039591"/>
                <a:gd name="connsiteY1" fmla="*/ 3784171 h 3787842"/>
                <a:gd name="connsiteX2" fmla="*/ 909188 w 6039591"/>
                <a:gd name="connsiteY2" fmla="*/ 2160978 h 3787842"/>
                <a:gd name="connsiteX3" fmla="*/ 6039591 w 6039591"/>
                <a:gd name="connsiteY3" fmla="*/ 886777 h 3787842"/>
                <a:gd name="connsiteX4" fmla="*/ 6039591 w 6039591"/>
                <a:gd name="connsiteY4" fmla="*/ 0 h 3787842"/>
                <a:gd name="connsiteX5" fmla="*/ 48366 w 6039591"/>
                <a:gd name="connsiteY5" fmla="*/ 0 h 3787842"/>
                <a:gd name="connsiteX6" fmla="*/ 48366 w 6039591"/>
                <a:gd name="connsiteY6" fmla="*/ 1692592 h 3787842"/>
                <a:gd name="connsiteX0" fmla="*/ 0 w 5991225"/>
                <a:gd name="connsiteY0" fmla="*/ 1692592 h 2301807"/>
                <a:gd name="connsiteX1" fmla="*/ 249457 w 5991225"/>
                <a:gd name="connsiteY1" fmla="*/ 1542423 h 2301807"/>
                <a:gd name="connsiteX2" fmla="*/ 860822 w 5991225"/>
                <a:gd name="connsiteY2" fmla="*/ 2160978 h 2301807"/>
                <a:gd name="connsiteX3" fmla="*/ 5991225 w 5991225"/>
                <a:gd name="connsiteY3" fmla="*/ 886777 h 2301807"/>
                <a:gd name="connsiteX4" fmla="*/ 5991225 w 5991225"/>
                <a:gd name="connsiteY4" fmla="*/ 0 h 2301807"/>
                <a:gd name="connsiteX5" fmla="*/ 0 w 5991225"/>
                <a:gd name="connsiteY5" fmla="*/ 0 h 2301807"/>
                <a:gd name="connsiteX6" fmla="*/ 0 w 5991225"/>
                <a:gd name="connsiteY6" fmla="*/ 1692592 h 2301807"/>
                <a:gd name="connsiteX0" fmla="*/ 0 w 5991225"/>
                <a:gd name="connsiteY0" fmla="*/ 1692592 h 2496443"/>
                <a:gd name="connsiteX1" fmla="*/ 261779 w 5991225"/>
                <a:gd name="connsiteY1" fmla="*/ 2387390 h 2496443"/>
                <a:gd name="connsiteX2" fmla="*/ 860822 w 5991225"/>
                <a:gd name="connsiteY2" fmla="*/ 2160978 h 2496443"/>
                <a:gd name="connsiteX3" fmla="*/ 5991225 w 5991225"/>
                <a:gd name="connsiteY3" fmla="*/ 886777 h 2496443"/>
                <a:gd name="connsiteX4" fmla="*/ 5991225 w 5991225"/>
                <a:gd name="connsiteY4" fmla="*/ 0 h 2496443"/>
                <a:gd name="connsiteX5" fmla="*/ 0 w 5991225"/>
                <a:gd name="connsiteY5" fmla="*/ 0 h 2496443"/>
                <a:gd name="connsiteX6" fmla="*/ 0 w 5991225"/>
                <a:gd name="connsiteY6" fmla="*/ 1692592 h 2496443"/>
                <a:gd name="connsiteX0" fmla="*/ 0 w 5991225"/>
                <a:gd name="connsiteY0" fmla="*/ 1692592 h 2407812"/>
                <a:gd name="connsiteX1" fmla="*/ 261779 w 5991225"/>
                <a:gd name="connsiteY1" fmla="*/ 2387390 h 2407812"/>
                <a:gd name="connsiteX2" fmla="*/ 860822 w 5991225"/>
                <a:gd name="connsiteY2" fmla="*/ 2160978 h 2407812"/>
                <a:gd name="connsiteX3" fmla="*/ 1856717 w 5991225"/>
                <a:gd name="connsiteY3" fmla="*/ 1560402 h 2407812"/>
                <a:gd name="connsiteX4" fmla="*/ 5991225 w 5991225"/>
                <a:gd name="connsiteY4" fmla="*/ 886777 h 2407812"/>
                <a:gd name="connsiteX5" fmla="*/ 5991225 w 5991225"/>
                <a:gd name="connsiteY5" fmla="*/ 0 h 2407812"/>
                <a:gd name="connsiteX6" fmla="*/ 0 w 5991225"/>
                <a:gd name="connsiteY6" fmla="*/ 0 h 2407812"/>
                <a:gd name="connsiteX7" fmla="*/ 0 w 5991225"/>
                <a:gd name="connsiteY7" fmla="*/ 1692592 h 2407812"/>
                <a:gd name="connsiteX0" fmla="*/ 0 w 5991225"/>
                <a:gd name="connsiteY0" fmla="*/ 1692592 h 2407812"/>
                <a:gd name="connsiteX1" fmla="*/ 261779 w 5991225"/>
                <a:gd name="connsiteY1" fmla="*/ 2387390 h 2407812"/>
                <a:gd name="connsiteX2" fmla="*/ 860822 w 5991225"/>
                <a:gd name="connsiteY2" fmla="*/ 2160978 h 2407812"/>
                <a:gd name="connsiteX3" fmla="*/ 1832072 w 5991225"/>
                <a:gd name="connsiteY3" fmla="*/ 1560402 h 2407812"/>
                <a:gd name="connsiteX4" fmla="*/ 5991225 w 5991225"/>
                <a:gd name="connsiteY4" fmla="*/ 886777 h 2407812"/>
                <a:gd name="connsiteX5" fmla="*/ 5991225 w 5991225"/>
                <a:gd name="connsiteY5" fmla="*/ 0 h 2407812"/>
                <a:gd name="connsiteX6" fmla="*/ 0 w 5991225"/>
                <a:gd name="connsiteY6" fmla="*/ 0 h 2407812"/>
                <a:gd name="connsiteX7" fmla="*/ 0 w 5991225"/>
                <a:gd name="connsiteY7" fmla="*/ 1692592 h 2407812"/>
                <a:gd name="connsiteX0" fmla="*/ 0 w 5991225"/>
                <a:gd name="connsiteY0" fmla="*/ 1692592 h 2734763"/>
                <a:gd name="connsiteX1" fmla="*/ 261779 w 5991225"/>
                <a:gd name="connsiteY1" fmla="*/ 2387390 h 2734763"/>
                <a:gd name="connsiteX2" fmla="*/ 1002531 w 5991225"/>
                <a:gd name="connsiteY2" fmla="*/ 2695549 h 2734763"/>
                <a:gd name="connsiteX3" fmla="*/ 1832072 w 5991225"/>
                <a:gd name="connsiteY3" fmla="*/ 1560402 h 2734763"/>
                <a:gd name="connsiteX4" fmla="*/ 5991225 w 5991225"/>
                <a:gd name="connsiteY4" fmla="*/ 886777 h 2734763"/>
                <a:gd name="connsiteX5" fmla="*/ 5991225 w 5991225"/>
                <a:gd name="connsiteY5" fmla="*/ 0 h 2734763"/>
                <a:gd name="connsiteX6" fmla="*/ 0 w 5991225"/>
                <a:gd name="connsiteY6" fmla="*/ 0 h 2734763"/>
                <a:gd name="connsiteX7" fmla="*/ 0 w 5991225"/>
                <a:gd name="connsiteY7" fmla="*/ 1692592 h 2734763"/>
                <a:gd name="connsiteX0" fmla="*/ 0 w 5991225"/>
                <a:gd name="connsiteY0" fmla="*/ 1692592 h 2641783"/>
                <a:gd name="connsiteX1" fmla="*/ 261779 w 5991225"/>
                <a:gd name="connsiteY1" fmla="*/ 2387390 h 2641783"/>
                <a:gd name="connsiteX2" fmla="*/ 355597 w 5991225"/>
                <a:gd name="connsiteY2" fmla="*/ 2592084 h 2641783"/>
                <a:gd name="connsiteX3" fmla="*/ 1832072 w 5991225"/>
                <a:gd name="connsiteY3" fmla="*/ 1560402 h 2641783"/>
                <a:gd name="connsiteX4" fmla="*/ 5991225 w 5991225"/>
                <a:gd name="connsiteY4" fmla="*/ 886777 h 2641783"/>
                <a:gd name="connsiteX5" fmla="*/ 5991225 w 5991225"/>
                <a:gd name="connsiteY5" fmla="*/ 0 h 2641783"/>
                <a:gd name="connsiteX6" fmla="*/ 0 w 5991225"/>
                <a:gd name="connsiteY6" fmla="*/ 0 h 2641783"/>
                <a:gd name="connsiteX7" fmla="*/ 0 w 5991225"/>
                <a:gd name="connsiteY7" fmla="*/ 1692592 h 2641783"/>
                <a:gd name="connsiteX0" fmla="*/ 0 w 5991225"/>
                <a:gd name="connsiteY0" fmla="*/ 1692592 h 2654446"/>
                <a:gd name="connsiteX1" fmla="*/ 200166 w 5991225"/>
                <a:gd name="connsiteY1" fmla="*/ 2456367 h 2654446"/>
                <a:gd name="connsiteX2" fmla="*/ 355597 w 5991225"/>
                <a:gd name="connsiteY2" fmla="*/ 2592084 h 2654446"/>
                <a:gd name="connsiteX3" fmla="*/ 1832072 w 5991225"/>
                <a:gd name="connsiteY3" fmla="*/ 1560402 h 2654446"/>
                <a:gd name="connsiteX4" fmla="*/ 5991225 w 5991225"/>
                <a:gd name="connsiteY4" fmla="*/ 886777 h 2654446"/>
                <a:gd name="connsiteX5" fmla="*/ 5991225 w 5991225"/>
                <a:gd name="connsiteY5" fmla="*/ 0 h 2654446"/>
                <a:gd name="connsiteX6" fmla="*/ 0 w 5991225"/>
                <a:gd name="connsiteY6" fmla="*/ 0 h 2654446"/>
                <a:gd name="connsiteX7" fmla="*/ 0 w 5991225"/>
                <a:gd name="connsiteY7" fmla="*/ 1692592 h 2654446"/>
                <a:gd name="connsiteX0" fmla="*/ 0 w 5991225"/>
                <a:gd name="connsiteY0" fmla="*/ 1692592 h 2592801"/>
                <a:gd name="connsiteX1" fmla="*/ 355597 w 5991225"/>
                <a:gd name="connsiteY1" fmla="*/ 2592084 h 2592801"/>
                <a:gd name="connsiteX2" fmla="*/ 1832072 w 5991225"/>
                <a:gd name="connsiteY2" fmla="*/ 1560402 h 2592801"/>
                <a:gd name="connsiteX3" fmla="*/ 5991225 w 5991225"/>
                <a:gd name="connsiteY3" fmla="*/ 886777 h 2592801"/>
                <a:gd name="connsiteX4" fmla="*/ 5991225 w 5991225"/>
                <a:gd name="connsiteY4" fmla="*/ 0 h 2592801"/>
                <a:gd name="connsiteX5" fmla="*/ 0 w 5991225"/>
                <a:gd name="connsiteY5" fmla="*/ 0 h 2592801"/>
                <a:gd name="connsiteX6" fmla="*/ 0 w 5991225"/>
                <a:gd name="connsiteY6" fmla="*/ 1692592 h 2592801"/>
                <a:gd name="connsiteX0" fmla="*/ 0 w 5991225"/>
                <a:gd name="connsiteY0" fmla="*/ 1692592 h 2713374"/>
                <a:gd name="connsiteX1" fmla="*/ 213888 w 5991225"/>
                <a:gd name="connsiteY1" fmla="*/ 2712794 h 2713374"/>
                <a:gd name="connsiteX2" fmla="*/ 1832072 w 5991225"/>
                <a:gd name="connsiteY2" fmla="*/ 1560402 h 2713374"/>
                <a:gd name="connsiteX3" fmla="*/ 5991225 w 5991225"/>
                <a:gd name="connsiteY3" fmla="*/ 886777 h 2713374"/>
                <a:gd name="connsiteX4" fmla="*/ 5991225 w 5991225"/>
                <a:gd name="connsiteY4" fmla="*/ 0 h 2713374"/>
                <a:gd name="connsiteX5" fmla="*/ 0 w 5991225"/>
                <a:gd name="connsiteY5" fmla="*/ 0 h 2713374"/>
                <a:gd name="connsiteX6" fmla="*/ 0 w 5991225"/>
                <a:gd name="connsiteY6" fmla="*/ 1692592 h 2713374"/>
                <a:gd name="connsiteX0" fmla="*/ 6161 w 5991225"/>
                <a:gd name="connsiteY0" fmla="*/ 2572049 h 2815818"/>
                <a:gd name="connsiteX1" fmla="*/ 213888 w 5991225"/>
                <a:gd name="connsiteY1" fmla="*/ 2712794 h 2815818"/>
                <a:gd name="connsiteX2" fmla="*/ 1832072 w 5991225"/>
                <a:gd name="connsiteY2" fmla="*/ 1560402 h 2815818"/>
                <a:gd name="connsiteX3" fmla="*/ 5991225 w 5991225"/>
                <a:gd name="connsiteY3" fmla="*/ 886777 h 2815818"/>
                <a:gd name="connsiteX4" fmla="*/ 5991225 w 5991225"/>
                <a:gd name="connsiteY4" fmla="*/ 0 h 2815818"/>
                <a:gd name="connsiteX5" fmla="*/ 0 w 5991225"/>
                <a:gd name="connsiteY5" fmla="*/ 0 h 2815818"/>
                <a:gd name="connsiteX6" fmla="*/ 6161 w 5991225"/>
                <a:gd name="connsiteY6" fmla="*/ 2572049 h 2815818"/>
                <a:gd name="connsiteX0" fmla="*/ 12322 w 5991225"/>
                <a:gd name="connsiteY0" fmla="*/ 2847957 h 3013962"/>
                <a:gd name="connsiteX1" fmla="*/ 213888 w 5991225"/>
                <a:gd name="connsiteY1" fmla="*/ 2712794 h 3013962"/>
                <a:gd name="connsiteX2" fmla="*/ 1832072 w 5991225"/>
                <a:gd name="connsiteY2" fmla="*/ 1560402 h 3013962"/>
                <a:gd name="connsiteX3" fmla="*/ 5991225 w 5991225"/>
                <a:gd name="connsiteY3" fmla="*/ 886777 h 3013962"/>
                <a:gd name="connsiteX4" fmla="*/ 5991225 w 5991225"/>
                <a:gd name="connsiteY4" fmla="*/ 0 h 3013962"/>
                <a:gd name="connsiteX5" fmla="*/ 0 w 5991225"/>
                <a:gd name="connsiteY5" fmla="*/ 0 h 3013962"/>
                <a:gd name="connsiteX6" fmla="*/ 12322 w 5991225"/>
                <a:gd name="connsiteY6" fmla="*/ 2847957 h 3013962"/>
                <a:gd name="connsiteX0" fmla="*/ 12322 w 5991225"/>
                <a:gd name="connsiteY0" fmla="*/ 2847957 h 3013962"/>
                <a:gd name="connsiteX1" fmla="*/ 213888 w 5991225"/>
                <a:gd name="connsiteY1" fmla="*/ 2712794 h 3013962"/>
                <a:gd name="connsiteX2" fmla="*/ 1832072 w 5991225"/>
                <a:gd name="connsiteY2" fmla="*/ 1560402 h 3013962"/>
                <a:gd name="connsiteX3" fmla="*/ 5991225 w 5991225"/>
                <a:gd name="connsiteY3" fmla="*/ 886777 h 3013962"/>
                <a:gd name="connsiteX4" fmla="*/ 5991225 w 5991225"/>
                <a:gd name="connsiteY4" fmla="*/ 0 h 3013962"/>
                <a:gd name="connsiteX5" fmla="*/ 0 w 5991225"/>
                <a:gd name="connsiteY5" fmla="*/ 0 h 3013962"/>
                <a:gd name="connsiteX6" fmla="*/ 12322 w 5991225"/>
                <a:gd name="connsiteY6" fmla="*/ 2847957 h 3013962"/>
                <a:gd name="connsiteX0" fmla="*/ 12322 w 5991225"/>
                <a:gd name="connsiteY0" fmla="*/ 2847957 h 3060405"/>
                <a:gd name="connsiteX1" fmla="*/ 213888 w 5991225"/>
                <a:gd name="connsiteY1" fmla="*/ 2712794 h 3060405"/>
                <a:gd name="connsiteX2" fmla="*/ 1832072 w 5991225"/>
                <a:gd name="connsiteY2" fmla="*/ 1560402 h 3060405"/>
                <a:gd name="connsiteX3" fmla="*/ 5991225 w 5991225"/>
                <a:gd name="connsiteY3" fmla="*/ 886777 h 3060405"/>
                <a:gd name="connsiteX4" fmla="*/ 5991225 w 5991225"/>
                <a:gd name="connsiteY4" fmla="*/ 0 h 3060405"/>
                <a:gd name="connsiteX5" fmla="*/ 0 w 5991225"/>
                <a:gd name="connsiteY5" fmla="*/ 0 h 3060405"/>
                <a:gd name="connsiteX6" fmla="*/ 12322 w 5991225"/>
                <a:gd name="connsiteY6" fmla="*/ 2847957 h 3060405"/>
                <a:gd name="connsiteX0" fmla="*/ 210746 w 6189649"/>
                <a:gd name="connsiteY0" fmla="*/ 2847957 h 3496763"/>
                <a:gd name="connsiteX1" fmla="*/ 85764 w 6189649"/>
                <a:gd name="connsiteY1" fmla="*/ 3419807 h 3496763"/>
                <a:gd name="connsiteX2" fmla="*/ 2030496 w 6189649"/>
                <a:gd name="connsiteY2" fmla="*/ 1560402 h 3496763"/>
                <a:gd name="connsiteX3" fmla="*/ 6189649 w 6189649"/>
                <a:gd name="connsiteY3" fmla="*/ 886777 h 3496763"/>
                <a:gd name="connsiteX4" fmla="*/ 6189649 w 6189649"/>
                <a:gd name="connsiteY4" fmla="*/ 0 h 3496763"/>
                <a:gd name="connsiteX5" fmla="*/ 198424 w 6189649"/>
                <a:gd name="connsiteY5" fmla="*/ 0 h 3496763"/>
                <a:gd name="connsiteX6" fmla="*/ 210746 w 6189649"/>
                <a:gd name="connsiteY6" fmla="*/ 2847957 h 3496763"/>
                <a:gd name="connsiteX0" fmla="*/ 12322 w 5991225"/>
                <a:gd name="connsiteY0" fmla="*/ 2847957 h 3573761"/>
                <a:gd name="connsiteX1" fmla="*/ 207726 w 5991225"/>
                <a:gd name="connsiteY1" fmla="*/ 3506029 h 3573761"/>
                <a:gd name="connsiteX2" fmla="*/ 1832072 w 5991225"/>
                <a:gd name="connsiteY2" fmla="*/ 1560402 h 3573761"/>
                <a:gd name="connsiteX3" fmla="*/ 5991225 w 5991225"/>
                <a:gd name="connsiteY3" fmla="*/ 886777 h 3573761"/>
                <a:gd name="connsiteX4" fmla="*/ 5991225 w 5991225"/>
                <a:gd name="connsiteY4" fmla="*/ 0 h 3573761"/>
                <a:gd name="connsiteX5" fmla="*/ 0 w 5991225"/>
                <a:gd name="connsiteY5" fmla="*/ 0 h 3573761"/>
                <a:gd name="connsiteX6" fmla="*/ 12322 w 5991225"/>
                <a:gd name="connsiteY6" fmla="*/ 2847957 h 3573761"/>
                <a:gd name="connsiteX0" fmla="*/ 12322 w 5991225"/>
                <a:gd name="connsiteY0" fmla="*/ 2847957 h 3506029"/>
                <a:gd name="connsiteX1" fmla="*/ 207726 w 5991225"/>
                <a:gd name="connsiteY1" fmla="*/ 3506029 h 3506029"/>
                <a:gd name="connsiteX2" fmla="*/ 1832072 w 5991225"/>
                <a:gd name="connsiteY2" fmla="*/ 1560402 h 3506029"/>
                <a:gd name="connsiteX3" fmla="*/ 5991225 w 5991225"/>
                <a:gd name="connsiteY3" fmla="*/ 886777 h 3506029"/>
                <a:gd name="connsiteX4" fmla="*/ 5991225 w 5991225"/>
                <a:gd name="connsiteY4" fmla="*/ 0 h 3506029"/>
                <a:gd name="connsiteX5" fmla="*/ 0 w 5991225"/>
                <a:gd name="connsiteY5" fmla="*/ 0 h 3506029"/>
                <a:gd name="connsiteX6" fmla="*/ 12322 w 5991225"/>
                <a:gd name="connsiteY6" fmla="*/ 2847957 h 3506029"/>
                <a:gd name="connsiteX0" fmla="*/ 12322 w 5991225"/>
                <a:gd name="connsiteY0" fmla="*/ 2847957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12322 w 5991225"/>
                <a:gd name="connsiteY6" fmla="*/ 2847957 h 3626739"/>
                <a:gd name="connsiteX0" fmla="*/ 36967 w 5991225"/>
                <a:gd name="connsiteY0" fmla="*/ 2865201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36967 w 5991225"/>
                <a:gd name="connsiteY6" fmla="*/ 2865201 h 3626739"/>
                <a:gd name="connsiteX0" fmla="*/ 36967 w 5991225"/>
                <a:gd name="connsiteY0" fmla="*/ 2865201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36967 w 5991225"/>
                <a:gd name="connsiteY6" fmla="*/ 2865201 h 3626739"/>
                <a:gd name="connsiteX0" fmla="*/ 36967 w 5991225"/>
                <a:gd name="connsiteY0" fmla="*/ 2865201 h 3626739"/>
                <a:gd name="connsiteX1" fmla="*/ 29049 w 5991225"/>
                <a:gd name="connsiteY1" fmla="*/ 3626739 h 3626739"/>
                <a:gd name="connsiteX2" fmla="*/ 1832072 w 5991225"/>
                <a:gd name="connsiteY2" fmla="*/ 1560402 h 3626739"/>
                <a:gd name="connsiteX3" fmla="*/ 5991225 w 5991225"/>
                <a:gd name="connsiteY3" fmla="*/ 886777 h 3626739"/>
                <a:gd name="connsiteX4" fmla="*/ 5991225 w 5991225"/>
                <a:gd name="connsiteY4" fmla="*/ 0 h 3626739"/>
                <a:gd name="connsiteX5" fmla="*/ 0 w 5991225"/>
                <a:gd name="connsiteY5" fmla="*/ 0 h 3626739"/>
                <a:gd name="connsiteX6" fmla="*/ 36967 w 5991225"/>
                <a:gd name="connsiteY6" fmla="*/ 2865201 h 3626739"/>
                <a:gd name="connsiteX0" fmla="*/ 36967 w 5991225"/>
                <a:gd name="connsiteY0" fmla="*/ 2865201 h 3661227"/>
                <a:gd name="connsiteX1" fmla="*/ 41372 w 5991225"/>
                <a:gd name="connsiteY1" fmla="*/ 3661227 h 3661227"/>
                <a:gd name="connsiteX2" fmla="*/ 1832072 w 5991225"/>
                <a:gd name="connsiteY2" fmla="*/ 1560402 h 3661227"/>
                <a:gd name="connsiteX3" fmla="*/ 5991225 w 5991225"/>
                <a:gd name="connsiteY3" fmla="*/ 886777 h 3661227"/>
                <a:gd name="connsiteX4" fmla="*/ 5991225 w 5991225"/>
                <a:gd name="connsiteY4" fmla="*/ 0 h 3661227"/>
                <a:gd name="connsiteX5" fmla="*/ 0 w 5991225"/>
                <a:gd name="connsiteY5" fmla="*/ 0 h 3661227"/>
                <a:gd name="connsiteX6" fmla="*/ 36967 w 5991225"/>
                <a:gd name="connsiteY6" fmla="*/ 2865201 h 3661227"/>
                <a:gd name="connsiteX0" fmla="*/ 36967 w 5991225"/>
                <a:gd name="connsiteY0" fmla="*/ 2865201 h 3661227"/>
                <a:gd name="connsiteX1" fmla="*/ 41372 w 5991225"/>
                <a:gd name="connsiteY1" fmla="*/ 3661227 h 3661227"/>
                <a:gd name="connsiteX2" fmla="*/ 1832072 w 5991225"/>
                <a:gd name="connsiteY2" fmla="*/ 1560402 h 3661227"/>
                <a:gd name="connsiteX3" fmla="*/ 5991225 w 5991225"/>
                <a:gd name="connsiteY3" fmla="*/ 886777 h 3661227"/>
                <a:gd name="connsiteX4" fmla="*/ 5991225 w 5991225"/>
                <a:gd name="connsiteY4" fmla="*/ 0 h 3661227"/>
                <a:gd name="connsiteX5" fmla="*/ 0 w 5991225"/>
                <a:gd name="connsiteY5" fmla="*/ 0 h 3661227"/>
                <a:gd name="connsiteX6" fmla="*/ 36967 w 5991225"/>
                <a:gd name="connsiteY6" fmla="*/ 2865201 h 3661227"/>
                <a:gd name="connsiteX0" fmla="*/ 36967 w 5991225"/>
                <a:gd name="connsiteY0" fmla="*/ 2865201 h 3661227"/>
                <a:gd name="connsiteX1" fmla="*/ 41372 w 5991225"/>
                <a:gd name="connsiteY1" fmla="*/ 3661227 h 3661227"/>
                <a:gd name="connsiteX2" fmla="*/ 1832072 w 5991225"/>
                <a:gd name="connsiteY2" fmla="*/ 1560402 h 3661227"/>
                <a:gd name="connsiteX3" fmla="*/ 5991225 w 5991225"/>
                <a:gd name="connsiteY3" fmla="*/ 886777 h 3661227"/>
                <a:gd name="connsiteX4" fmla="*/ 5991225 w 5991225"/>
                <a:gd name="connsiteY4" fmla="*/ 0 h 3661227"/>
                <a:gd name="connsiteX5" fmla="*/ 0 w 5991225"/>
                <a:gd name="connsiteY5" fmla="*/ 0 h 3661227"/>
                <a:gd name="connsiteX6" fmla="*/ 36967 w 5991225"/>
                <a:gd name="connsiteY6" fmla="*/ 2865201 h 366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91225" h="3661227">
                  <a:moveTo>
                    <a:pt x="36967" y="2865201"/>
                  </a:moveTo>
                  <a:cubicBezTo>
                    <a:pt x="40781" y="3297215"/>
                    <a:pt x="37930" y="2959002"/>
                    <a:pt x="41372" y="3661227"/>
                  </a:cubicBezTo>
                  <a:cubicBezTo>
                    <a:pt x="377523" y="3173601"/>
                    <a:pt x="977005" y="1772769"/>
                    <a:pt x="1832072" y="1560402"/>
                  </a:cubicBezTo>
                  <a:cubicBezTo>
                    <a:pt x="2687139" y="1348035"/>
                    <a:pt x="5297006" y="1141096"/>
                    <a:pt x="5991225" y="886777"/>
                  </a:cubicBezTo>
                  <a:lnTo>
                    <a:pt x="5991225" y="0"/>
                  </a:lnTo>
                  <a:lnTo>
                    <a:pt x="0" y="0"/>
                  </a:lnTo>
                  <a:cubicBezTo>
                    <a:pt x="2054" y="857350"/>
                    <a:pt x="34913" y="2007851"/>
                    <a:pt x="36967" y="2865201"/>
                  </a:cubicBezTo>
                  <a:close/>
                </a:path>
              </a:pathLst>
            </a:custGeom>
            <a:solidFill>
              <a:srgbClr val="A81308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  <p:sp>
          <p:nvSpPr>
            <p:cNvPr id="23" name="Forma libre: Forma 23"/>
            <p:cNvSpPr/>
            <p:nvPr/>
          </p:nvSpPr>
          <p:spPr>
            <a:xfrm flipV="1">
              <a:off x="-81644" y="6192100"/>
              <a:ext cx="12350447" cy="665896"/>
            </a:xfrm>
            <a:custGeom>
              <a:avLst/>
              <a:gdLst>
                <a:gd name="connsiteX0" fmla="*/ 7144 w 6000750"/>
                <a:gd name="connsiteY0" fmla="*/ 7144 h 904875"/>
                <a:gd name="connsiteX1" fmla="*/ 7144 w 6000750"/>
                <a:gd name="connsiteY1" fmla="*/ 613886 h 904875"/>
                <a:gd name="connsiteX2" fmla="*/ 3546634 w 6000750"/>
                <a:gd name="connsiteY2" fmla="*/ 574834 h 904875"/>
                <a:gd name="connsiteX3" fmla="*/ 5998369 w 6000750"/>
                <a:gd name="connsiteY3" fmla="*/ 893921 h 904875"/>
                <a:gd name="connsiteX4" fmla="*/ 5998369 w 6000750"/>
                <a:gd name="connsiteY4" fmla="*/ 7144 h 904875"/>
                <a:gd name="connsiteX5" fmla="*/ 7144 w 6000750"/>
                <a:gd name="connsiteY5" fmla="*/ 7144 h 90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00750" h="904875">
                  <a:moveTo>
                    <a:pt x="7144" y="7144"/>
                  </a:moveTo>
                  <a:lnTo>
                    <a:pt x="7144" y="613886"/>
                  </a:lnTo>
                  <a:cubicBezTo>
                    <a:pt x="647224" y="1034891"/>
                    <a:pt x="2136934" y="964406"/>
                    <a:pt x="3546634" y="574834"/>
                  </a:cubicBezTo>
                  <a:cubicBezTo>
                    <a:pt x="4882039" y="205264"/>
                    <a:pt x="5998369" y="893921"/>
                    <a:pt x="5998369" y="893921"/>
                  </a:cubicBezTo>
                  <a:lnTo>
                    <a:pt x="5998369" y="7144"/>
                  </a:lnTo>
                  <a:lnTo>
                    <a:pt x="7144" y="714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E8812C">
                    <a:shade val="30000"/>
                    <a:satMod val="115000"/>
                  </a:srgbClr>
                </a:gs>
                <a:gs pos="2000">
                  <a:srgbClr val="A81308"/>
                </a:gs>
                <a:gs pos="82000">
                  <a:srgbClr val="E8812C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sp>
        <p:nvSpPr>
          <p:cNvPr id="25" name="CuadroTexto 24"/>
          <p:cNvSpPr txBox="1"/>
          <p:nvPr userDrawn="1"/>
        </p:nvSpPr>
        <p:spPr>
          <a:xfrm>
            <a:off x="3769295" y="6585252"/>
            <a:ext cx="67763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600" b="0" dirty="0" smtClean="0">
                <a:solidFill>
                  <a:schemeClr val="bg1"/>
                </a:solidFill>
              </a:rPr>
              <a:t>WUIVIEW – </a:t>
            </a:r>
            <a:r>
              <a:rPr lang="es-ES" sz="1600" b="0" dirty="0" err="1" smtClean="0">
                <a:solidFill>
                  <a:schemeClr val="bg1"/>
                </a:solidFill>
              </a:rPr>
              <a:t>Grant</a:t>
            </a:r>
            <a:r>
              <a:rPr lang="es-ES" sz="1600" b="0" baseline="0" dirty="0" smtClean="0">
                <a:solidFill>
                  <a:schemeClr val="bg1"/>
                </a:solidFill>
              </a:rPr>
              <a:t> </a:t>
            </a:r>
            <a:r>
              <a:rPr lang="es-ES" sz="1600" b="0" baseline="0" dirty="0" err="1" smtClean="0">
                <a:solidFill>
                  <a:schemeClr val="bg1"/>
                </a:solidFill>
              </a:rPr>
              <a:t>Agreement</a:t>
            </a:r>
            <a:r>
              <a:rPr lang="es-ES" sz="1600" b="0" baseline="0" dirty="0" smtClean="0">
                <a:solidFill>
                  <a:schemeClr val="bg1"/>
                </a:solidFill>
              </a:rPr>
              <a:t> ECHO/2018/826522</a:t>
            </a:r>
            <a:endParaRPr lang="es-ES" sz="1600" b="0" dirty="0">
              <a:solidFill>
                <a:schemeClr val="bg1"/>
              </a:solidFill>
            </a:endParaRPr>
          </a:p>
        </p:txBody>
      </p:sp>
      <p:pic>
        <p:nvPicPr>
          <p:cNvPr id="26" name="Imagen 2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062" y="51206"/>
            <a:ext cx="645696" cy="79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Imagen 2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47120" y="136224"/>
            <a:ext cx="810218" cy="71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72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5127-CB1B-4446-82B1-6C2D42DEF611}" type="datetimeFigureOut">
              <a:rPr lang="es-ES" smtClean="0"/>
              <a:t>17/01/2019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88F6-7A0A-40DA-8C39-C9A117E845DE}" type="slidenum">
              <a:rPr lang="es-ES" smtClean="0"/>
              <a:t>‹Nº›</a:t>
            </a:fld>
            <a:endParaRPr lang="es-ES"/>
          </a:p>
        </p:txBody>
      </p:sp>
      <p:grpSp>
        <p:nvGrpSpPr>
          <p:cNvPr id="12" name="Grupo 11"/>
          <p:cNvGrpSpPr/>
          <p:nvPr userDrawn="1"/>
        </p:nvGrpSpPr>
        <p:grpSpPr>
          <a:xfrm>
            <a:off x="-131480" y="185738"/>
            <a:ext cx="12374883" cy="6684960"/>
            <a:chOff x="-131480" y="185738"/>
            <a:chExt cx="12374883" cy="6684960"/>
          </a:xfrm>
        </p:grpSpPr>
        <p:grpSp>
          <p:nvGrpSpPr>
            <p:cNvPr id="13" name="Grupo 12"/>
            <p:cNvGrpSpPr/>
            <p:nvPr userDrawn="1"/>
          </p:nvGrpSpPr>
          <p:grpSpPr>
            <a:xfrm>
              <a:off x="-131480" y="5283200"/>
              <a:ext cx="12374883" cy="1587498"/>
              <a:chOff x="-106080" y="4091588"/>
              <a:chExt cx="12374883" cy="2766408"/>
            </a:xfrm>
          </p:grpSpPr>
          <p:sp>
            <p:nvSpPr>
              <p:cNvPr id="16" name="Forma libre: Forma 20"/>
              <p:cNvSpPr/>
              <p:nvPr/>
            </p:nvSpPr>
            <p:spPr>
              <a:xfrm flipV="1">
                <a:off x="2596243" y="5491258"/>
                <a:ext cx="9672560" cy="1296743"/>
              </a:xfrm>
              <a:custGeom>
                <a:avLst/>
                <a:gdLst>
                  <a:gd name="connsiteX0" fmla="*/ 3869531 w 3876675"/>
                  <a:gd name="connsiteY0" fmla="*/ 1359694 h 1762125"/>
                  <a:gd name="connsiteX1" fmla="*/ 2359819 w 3876675"/>
                  <a:gd name="connsiteY1" fmla="*/ 1744504 h 1762125"/>
                  <a:gd name="connsiteX2" fmla="*/ 7144 w 3876675"/>
                  <a:gd name="connsiteY2" fmla="*/ 1287304 h 1762125"/>
                  <a:gd name="connsiteX3" fmla="*/ 7144 w 3876675"/>
                  <a:gd name="connsiteY3" fmla="*/ 7144 h 1762125"/>
                  <a:gd name="connsiteX4" fmla="*/ 3869531 w 3876675"/>
                  <a:gd name="connsiteY4" fmla="*/ 7144 h 1762125"/>
                  <a:gd name="connsiteX5" fmla="*/ 3869531 w 3876675"/>
                  <a:gd name="connsiteY5" fmla="*/ 1359694 h 1762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876675" h="1762125">
                    <a:moveTo>
                      <a:pt x="3869531" y="1359694"/>
                    </a:moveTo>
                    <a:cubicBezTo>
                      <a:pt x="3869531" y="1359694"/>
                      <a:pt x="3379946" y="1834039"/>
                      <a:pt x="2359819" y="1744504"/>
                    </a:cubicBezTo>
                    <a:cubicBezTo>
                      <a:pt x="1339691" y="1654969"/>
                      <a:pt x="936784" y="1180624"/>
                      <a:pt x="7144" y="1287304"/>
                    </a:cubicBezTo>
                    <a:lnTo>
                      <a:pt x="7144" y="7144"/>
                    </a:lnTo>
                    <a:lnTo>
                      <a:pt x="3869531" y="7144"/>
                    </a:lnTo>
                    <a:lnTo>
                      <a:pt x="3869531" y="1359694"/>
                    </a:lnTo>
                    <a:close/>
                  </a:path>
                </a:pathLst>
              </a:custGeom>
              <a:solidFill>
                <a:srgbClr val="E2B842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17" name="Forma libre: Forma 24"/>
              <p:cNvSpPr/>
              <p:nvPr/>
            </p:nvSpPr>
            <p:spPr>
              <a:xfrm flipV="1">
                <a:off x="3102429" y="5362030"/>
                <a:ext cx="9166374" cy="1300025"/>
              </a:xfrm>
              <a:custGeom>
                <a:avLst/>
                <a:gdLst>
                  <a:gd name="connsiteX0" fmla="*/ 7144 w 2819400"/>
                  <a:gd name="connsiteY0" fmla="*/ 481489 h 828675"/>
                  <a:gd name="connsiteX1" fmla="*/ 1305401 w 2819400"/>
                  <a:gd name="connsiteY1" fmla="*/ 812959 h 828675"/>
                  <a:gd name="connsiteX2" fmla="*/ 2815114 w 2819400"/>
                  <a:gd name="connsiteY2" fmla="*/ 428149 h 828675"/>
                  <a:gd name="connsiteX3" fmla="*/ 2815114 w 2819400"/>
                  <a:gd name="connsiteY3" fmla="*/ 7144 h 828675"/>
                  <a:gd name="connsiteX4" fmla="*/ 7144 w 2819400"/>
                  <a:gd name="connsiteY4" fmla="*/ 481489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9400" h="828675">
                    <a:moveTo>
                      <a:pt x="7144" y="481489"/>
                    </a:moveTo>
                    <a:cubicBezTo>
                      <a:pt x="380524" y="602456"/>
                      <a:pt x="751999" y="764381"/>
                      <a:pt x="1305401" y="812959"/>
                    </a:cubicBezTo>
                    <a:cubicBezTo>
                      <a:pt x="2325529" y="902494"/>
                      <a:pt x="2815114" y="428149"/>
                      <a:pt x="2815114" y="428149"/>
                    </a:cubicBezTo>
                    <a:lnTo>
                      <a:pt x="2815114" y="7144"/>
                    </a:lnTo>
                    <a:cubicBezTo>
                      <a:pt x="2332196" y="236696"/>
                      <a:pt x="1376839" y="568166"/>
                      <a:pt x="7144" y="48148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EC960">
                      <a:shade val="30000"/>
                      <a:satMod val="115000"/>
                    </a:srgbClr>
                  </a:gs>
                  <a:gs pos="50000">
                    <a:srgbClr val="EEC960">
                      <a:shade val="67500"/>
                      <a:satMod val="115000"/>
                    </a:srgbClr>
                  </a:gs>
                  <a:gs pos="100000">
                    <a:srgbClr val="EEC96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18" name="Forma libre: Forma 22"/>
              <p:cNvSpPr/>
              <p:nvPr/>
            </p:nvSpPr>
            <p:spPr>
              <a:xfrm flipV="1">
                <a:off x="-106080" y="4091588"/>
                <a:ext cx="12349484" cy="2696413"/>
              </a:xfrm>
              <a:custGeom>
                <a:avLst/>
                <a:gdLst>
                  <a:gd name="connsiteX0" fmla="*/ 7144 w 6000750"/>
                  <a:gd name="connsiteY0" fmla="*/ 1699736 h 1924050"/>
                  <a:gd name="connsiteX1" fmla="*/ 2934176 w 6000750"/>
                  <a:gd name="connsiteY1" fmla="*/ 1484471 h 1924050"/>
                  <a:gd name="connsiteX2" fmla="*/ 5998369 w 6000750"/>
                  <a:gd name="connsiteY2" fmla="*/ 893921 h 1924050"/>
                  <a:gd name="connsiteX3" fmla="*/ 5998369 w 6000750"/>
                  <a:gd name="connsiteY3" fmla="*/ 7144 h 1924050"/>
                  <a:gd name="connsiteX4" fmla="*/ 7144 w 6000750"/>
                  <a:gd name="connsiteY4" fmla="*/ 7144 h 1924050"/>
                  <a:gd name="connsiteX5" fmla="*/ 7144 w 6000750"/>
                  <a:gd name="connsiteY5" fmla="*/ 1699736 h 1924050"/>
                  <a:gd name="connsiteX0" fmla="*/ 0 w 5991225"/>
                  <a:gd name="connsiteY0" fmla="*/ 1692592 h 8332450"/>
                  <a:gd name="connsiteX1" fmla="*/ 1536680 w 5991225"/>
                  <a:gd name="connsiteY1" fmla="*/ 8267052 h 8332450"/>
                  <a:gd name="connsiteX2" fmla="*/ 5991225 w 5991225"/>
                  <a:gd name="connsiteY2" fmla="*/ 886777 h 8332450"/>
                  <a:gd name="connsiteX3" fmla="*/ 5991225 w 5991225"/>
                  <a:gd name="connsiteY3" fmla="*/ 0 h 8332450"/>
                  <a:gd name="connsiteX4" fmla="*/ 0 w 5991225"/>
                  <a:gd name="connsiteY4" fmla="*/ 0 h 8332450"/>
                  <a:gd name="connsiteX5" fmla="*/ 0 w 5991225"/>
                  <a:gd name="connsiteY5" fmla="*/ 1692592 h 8332450"/>
                  <a:gd name="connsiteX0" fmla="*/ 0 w 5991225"/>
                  <a:gd name="connsiteY0" fmla="*/ 1692592 h 8504519"/>
                  <a:gd name="connsiteX1" fmla="*/ 1536680 w 5991225"/>
                  <a:gd name="connsiteY1" fmla="*/ 8267052 h 8504519"/>
                  <a:gd name="connsiteX2" fmla="*/ 5991225 w 5991225"/>
                  <a:gd name="connsiteY2" fmla="*/ 886777 h 8504519"/>
                  <a:gd name="connsiteX3" fmla="*/ 5991225 w 5991225"/>
                  <a:gd name="connsiteY3" fmla="*/ 0 h 8504519"/>
                  <a:gd name="connsiteX4" fmla="*/ 0 w 5991225"/>
                  <a:gd name="connsiteY4" fmla="*/ 0 h 8504519"/>
                  <a:gd name="connsiteX5" fmla="*/ 0 w 5991225"/>
                  <a:gd name="connsiteY5" fmla="*/ 1692592 h 8504519"/>
                  <a:gd name="connsiteX0" fmla="*/ 37367 w 6028592"/>
                  <a:gd name="connsiteY0" fmla="*/ 1692592 h 9263139"/>
                  <a:gd name="connsiteX1" fmla="*/ 71180 w 6028592"/>
                  <a:gd name="connsiteY1" fmla="*/ 9043655 h 9263139"/>
                  <a:gd name="connsiteX2" fmla="*/ 6028592 w 6028592"/>
                  <a:gd name="connsiteY2" fmla="*/ 886777 h 9263139"/>
                  <a:gd name="connsiteX3" fmla="*/ 6028592 w 6028592"/>
                  <a:gd name="connsiteY3" fmla="*/ 0 h 9263139"/>
                  <a:gd name="connsiteX4" fmla="*/ 37367 w 6028592"/>
                  <a:gd name="connsiteY4" fmla="*/ 0 h 9263139"/>
                  <a:gd name="connsiteX5" fmla="*/ 37367 w 6028592"/>
                  <a:gd name="connsiteY5" fmla="*/ 1692592 h 9263139"/>
                  <a:gd name="connsiteX0" fmla="*/ 75218 w 6066443"/>
                  <a:gd name="connsiteY0" fmla="*/ 1692592 h 9261175"/>
                  <a:gd name="connsiteX1" fmla="*/ 109031 w 6066443"/>
                  <a:gd name="connsiteY1" fmla="*/ 9043655 h 9261175"/>
                  <a:gd name="connsiteX2" fmla="*/ 6066443 w 6066443"/>
                  <a:gd name="connsiteY2" fmla="*/ 886777 h 9261175"/>
                  <a:gd name="connsiteX3" fmla="*/ 6066443 w 6066443"/>
                  <a:gd name="connsiteY3" fmla="*/ 0 h 9261175"/>
                  <a:gd name="connsiteX4" fmla="*/ 75218 w 6066443"/>
                  <a:gd name="connsiteY4" fmla="*/ 0 h 9261175"/>
                  <a:gd name="connsiteX5" fmla="*/ 75218 w 6066443"/>
                  <a:gd name="connsiteY5" fmla="*/ 1692592 h 9261175"/>
                  <a:gd name="connsiteX0" fmla="*/ 101271 w 6092496"/>
                  <a:gd name="connsiteY0" fmla="*/ 1692592 h 9062849"/>
                  <a:gd name="connsiteX1" fmla="*/ 135084 w 6092496"/>
                  <a:gd name="connsiteY1" fmla="*/ 9043655 h 9062849"/>
                  <a:gd name="connsiteX2" fmla="*/ 1797911 w 6092496"/>
                  <a:gd name="connsiteY2" fmla="*/ 3736372 h 9062849"/>
                  <a:gd name="connsiteX3" fmla="*/ 6092496 w 6092496"/>
                  <a:gd name="connsiteY3" fmla="*/ 886777 h 9062849"/>
                  <a:gd name="connsiteX4" fmla="*/ 6092496 w 6092496"/>
                  <a:gd name="connsiteY4" fmla="*/ 0 h 9062849"/>
                  <a:gd name="connsiteX5" fmla="*/ 101271 w 6092496"/>
                  <a:gd name="connsiteY5" fmla="*/ 0 h 9062849"/>
                  <a:gd name="connsiteX6" fmla="*/ 101271 w 6092496"/>
                  <a:gd name="connsiteY6" fmla="*/ 1692592 h 9062849"/>
                  <a:gd name="connsiteX0" fmla="*/ 118453 w 6109678"/>
                  <a:gd name="connsiteY0" fmla="*/ 1692592 h 9044908"/>
                  <a:gd name="connsiteX1" fmla="*/ 152266 w 6109678"/>
                  <a:gd name="connsiteY1" fmla="*/ 9043655 h 9044908"/>
                  <a:gd name="connsiteX2" fmla="*/ 2048158 w 6109678"/>
                  <a:gd name="connsiteY2" fmla="*/ 2271922 h 9044908"/>
                  <a:gd name="connsiteX3" fmla="*/ 6109678 w 6109678"/>
                  <a:gd name="connsiteY3" fmla="*/ 886777 h 9044908"/>
                  <a:gd name="connsiteX4" fmla="*/ 6109678 w 6109678"/>
                  <a:gd name="connsiteY4" fmla="*/ 0 h 9044908"/>
                  <a:gd name="connsiteX5" fmla="*/ 118453 w 6109678"/>
                  <a:gd name="connsiteY5" fmla="*/ 0 h 9044908"/>
                  <a:gd name="connsiteX6" fmla="*/ 118453 w 6109678"/>
                  <a:gd name="connsiteY6" fmla="*/ 1692592 h 9044908"/>
                  <a:gd name="connsiteX0" fmla="*/ 40075 w 6031300"/>
                  <a:gd name="connsiteY0" fmla="*/ 1692592 h 9044464"/>
                  <a:gd name="connsiteX1" fmla="*/ 73888 w 6031300"/>
                  <a:gd name="connsiteY1" fmla="*/ 9043655 h 9044464"/>
                  <a:gd name="connsiteX2" fmla="*/ 900897 w 6031300"/>
                  <a:gd name="connsiteY2" fmla="*/ 2160978 h 9044464"/>
                  <a:gd name="connsiteX3" fmla="*/ 6031300 w 6031300"/>
                  <a:gd name="connsiteY3" fmla="*/ 886777 h 9044464"/>
                  <a:gd name="connsiteX4" fmla="*/ 6031300 w 6031300"/>
                  <a:gd name="connsiteY4" fmla="*/ 0 h 9044464"/>
                  <a:gd name="connsiteX5" fmla="*/ 40075 w 6031300"/>
                  <a:gd name="connsiteY5" fmla="*/ 0 h 9044464"/>
                  <a:gd name="connsiteX6" fmla="*/ 40075 w 6031300"/>
                  <a:gd name="connsiteY6" fmla="*/ 1692592 h 9044464"/>
                  <a:gd name="connsiteX0" fmla="*/ 40075 w 6031300"/>
                  <a:gd name="connsiteY0" fmla="*/ 1692592 h 9044358"/>
                  <a:gd name="connsiteX1" fmla="*/ 73888 w 6031300"/>
                  <a:gd name="connsiteY1" fmla="*/ 9043655 h 9044358"/>
                  <a:gd name="connsiteX2" fmla="*/ 900897 w 6031300"/>
                  <a:gd name="connsiteY2" fmla="*/ 2160978 h 9044358"/>
                  <a:gd name="connsiteX3" fmla="*/ 6031300 w 6031300"/>
                  <a:gd name="connsiteY3" fmla="*/ 886777 h 9044358"/>
                  <a:gd name="connsiteX4" fmla="*/ 6031300 w 6031300"/>
                  <a:gd name="connsiteY4" fmla="*/ 0 h 9044358"/>
                  <a:gd name="connsiteX5" fmla="*/ 40075 w 6031300"/>
                  <a:gd name="connsiteY5" fmla="*/ 0 h 9044358"/>
                  <a:gd name="connsiteX6" fmla="*/ 40075 w 6031300"/>
                  <a:gd name="connsiteY6" fmla="*/ 1692592 h 9044358"/>
                  <a:gd name="connsiteX0" fmla="*/ 99922 w 6091147"/>
                  <a:gd name="connsiteY0" fmla="*/ 1692592 h 2496443"/>
                  <a:gd name="connsiteX1" fmla="*/ 53639 w 6091147"/>
                  <a:gd name="connsiteY1" fmla="*/ 2387388 h 2496443"/>
                  <a:gd name="connsiteX2" fmla="*/ 960744 w 6091147"/>
                  <a:gd name="connsiteY2" fmla="*/ 2160978 h 2496443"/>
                  <a:gd name="connsiteX3" fmla="*/ 6091147 w 6091147"/>
                  <a:gd name="connsiteY3" fmla="*/ 886777 h 2496443"/>
                  <a:gd name="connsiteX4" fmla="*/ 6091147 w 6091147"/>
                  <a:gd name="connsiteY4" fmla="*/ 0 h 2496443"/>
                  <a:gd name="connsiteX5" fmla="*/ 99922 w 6091147"/>
                  <a:gd name="connsiteY5" fmla="*/ 0 h 2496443"/>
                  <a:gd name="connsiteX6" fmla="*/ 99922 w 6091147"/>
                  <a:gd name="connsiteY6" fmla="*/ 1692592 h 2496443"/>
                  <a:gd name="connsiteX0" fmla="*/ 52060 w 6043285"/>
                  <a:gd name="connsiteY0" fmla="*/ 1692592 h 2529737"/>
                  <a:gd name="connsiteX1" fmla="*/ 5777 w 6043285"/>
                  <a:gd name="connsiteY1" fmla="*/ 2387388 h 2529737"/>
                  <a:gd name="connsiteX2" fmla="*/ 912882 w 6043285"/>
                  <a:gd name="connsiteY2" fmla="*/ 2160978 h 2529737"/>
                  <a:gd name="connsiteX3" fmla="*/ 6043285 w 6043285"/>
                  <a:gd name="connsiteY3" fmla="*/ 886777 h 2529737"/>
                  <a:gd name="connsiteX4" fmla="*/ 6043285 w 6043285"/>
                  <a:gd name="connsiteY4" fmla="*/ 0 h 2529737"/>
                  <a:gd name="connsiteX5" fmla="*/ 52060 w 6043285"/>
                  <a:gd name="connsiteY5" fmla="*/ 0 h 2529737"/>
                  <a:gd name="connsiteX6" fmla="*/ 52060 w 6043285"/>
                  <a:gd name="connsiteY6" fmla="*/ 1692592 h 2529737"/>
                  <a:gd name="connsiteX0" fmla="*/ 0 w 5991225"/>
                  <a:gd name="connsiteY0" fmla="*/ 1692592 h 2725982"/>
                  <a:gd name="connsiteX1" fmla="*/ 46136 w 5991225"/>
                  <a:gd name="connsiteY1" fmla="*/ 2663296 h 2725982"/>
                  <a:gd name="connsiteX2" fmla="*/ 860822 w 5991225"/>
                  <a:gd name="connsiteY2" fmla="*/ 2160978 h 2725982"/>
                  <a:gd name="connsiteX3" fmla="*/ 5991225 w 5991225"/>
                  <a:gd name="connsiteY3" fmla="*/ 886777 h 2725982"/>
                  <a:gd name="connsiteX4" fmla="*/ 5991225 w 5991225"/>
                  <a:gd name="connsiteY4" fmla="*/ 0 h 2725982"/>
                  <a:gd name="connsiteX5" fmla="*/ 0 w 5991225"/>
                  <a:gd name="connsiteY5" fmla="*/ 0 h 2725982"/>
                  <a:gd name="connsiteX6" fmla="*/ 0 w 5991225"/>
                  <a:gd name="connsiteY6" fmla="*/ 1692592 h 2725982"/>
                  <a:gd name="connsiteX0" fmla="*/ 0 w 5991225"/>
                  <a:gd name="connsiteY0" fmla="*/ 1692592 h 2740693"/>
                  <a:gd name="connsiteX1" fmla="*/ 46136 w 5991225"/>
                  <a:gd name="connsiteY1" fmla="*/ 2663296 h 2740693"/>
                  <a:gd name="connsiteX2" fmla="*/ 860822 w 5991225"/>
                  <a:gd name="connsiteY2" fmla="*/ 2160978 h 2740693"/>
                  <a:gd name="connsiteX3" fmla="*/ 5991225 w 5991225"/>
                  <a:gd name="connsiteY3" fmla="*/ 886777 h 2740693"/>
                  <a:gd name="connsiteX4" fmla="*/ 5991225 w 5991225"/>
                  <a:gd name="connsiteY4" fmla="*/ 0 h 2740693"/>
                  <a:gd name="connsiteX5" fmla="*/ 0 w 5991225"/>
                  <a:gd name="connsiteY5" fmla="*/ 0 h 2740693"/>
                  <a:gd name="connsiteX6" fmla="*/ 0 w 5991225"/>
                  <a:gd name="connsiteY6" fmla="*/ 1692592 h 2740693"/>
                  <a:gd name="connsiteX0" fmla="*/ 3642 w 5994867"/>
                  <a:gd name="connsiteY0" fmla="*/ 1692592 h 2755080"/>
                  <a:gd name="connsiteX1" fmla="*/ 12810 w 5994867"/>
                  <a:gd name="connsiteY1" fmla="*/ 2680541 h 2755080"/>
                  <a:gd name="connsiteX2" fmla="*/ 864464 w 5994867"/>
                  <a:gd name="connsiteY2" fmla="*/ 2160978 h 2755080"/>
                  <a:gd name="connsiteX3" fmla="*/ 5994867 w 5994867"/>
                  <a:gd name="connsiteY3" fmla="*/ 886777 h 2755080"/>
                  <a:gd name="connsiteX4" fmla="*/ 5994867 w 5994867"/>
                  <a:gd name="connsiteY4" fmla="*/ 0 h 2755080"/>
                  <a:gd name="connsiteX5" fmla="*/ 3642 w 5994867"/>
                  <a:gd name="connsiteY5" fmla="*/ 0 h 2755080"/>
                  <a:gd name="connsiteX6" fmla="*/ 3642 w 5994867"/>
                  <a:gd name="connsiteY6" fmla="*/ 1692592 h 2755080"/>
                  <a:gd name="connsiteX0" fmla="*/ 3642 w 5994867"/>
                  <a:gd name="connsiteY0" fmla="*/ 1692592 h 2755080"/>
                  <a:gd name="connsiteX1" fmla="*/ 12810 w 5994867"/>
                  <a:gd name="connsiteY1" fmla="*/ 2680541 h 2755080"/>
                  <a:gd name="connsiteX2" fmla="*/ 864464 w 5994867"/>
                  <a:gd name="connsiteY2" fmla="*/ 2160978 h 2755080"/>
                  <a:gd name="connsiteX3" fmla="*/ 5994867 w 5994867"/>
                  <a:gd name="connsiteY3" fmla="*/ 886777 h 2755080"/>
                  <a:gd name="connsiteX4" fmla="*/ 5994867 w 5994867"/>
                  <a:gd name="connsiteY4" fmla="*/ 0 h 2755080"/>
                  <a:gd name="connsiteX5" fmla="*/ 3642 w 5994867"/>
                  <a:gd name="connsiteY5" fmla="*/ 0 h 2755080"/>
                  <a:gd name="connsiteX6" fmla="*/ 3642 w 5994867"/>
                  <a:gd name="connsiteY6" fmla="*/ 1692592 h 2755080"/>
                  <a:gd name="connsiteX0" fmla="*/ 57063 w 6048288"/>
                  <a:gd name="connsiteY0" fmla="*/ 1692592 h 2705903"/>
                  <a:gd name="connsiteX1" fmla="*/ 66231 w 6048288"/>
                  <a:gd name="connsiteY1" fmla="*/ 2680541 h 2705903"/>
                  <a:gd name="connsiteX2" fmla="*/ 917885 w 6048288"/>
                  <a:gd name="connsiteY2" fmla="*/ 2160978 h 2705903"/>
                  <a:gd name="connsiteX3" fmla="*/ 6048288 w 6048288"/>
                  <a:gd name="connsiteY3" fmla="*/ 886777 h 2705903"/>
                  <a:gd name="connsiteX4" fmla="*/ 6048288 w 6048288"/>
                  <a:gd name="connsiteY4" fmla="*/ 0 h 2705903"/>
                  <a:gd name="connsiteX5" fmla="*/ 57063 w 6048288"/>
                  <a:gd name="connsiteY5" fmla="*/ 0 h 2705903"/>
                  <a:gd name="connsiteX6" fmla="*/ 57063 w 6048288"/>
                  <a:gd name="connsiteY6" fmla="*/ 1692592 h 2705903"/>
                  <a:gd name="connsiteX0" fmla="*/ 48366 w 6039591"/>
                  <a:gd name="connsiteY0" fmla="*/ 1692592 h 3787842"/>
                  <a:gd name="connsiteX1" fmla="*/ 69856 w 6039591"/>
                  <a:gd name="connsiteY1" fmla="*/ 3784171 h 3787842"/>
                  <a:gd name="connsiteX2" fmla="*/ 909188 w 6039591"/>
                  <a:gd name="connsiteY2" fmla="*/ 2160978 h 3787842"/>
                  <a:gd name="connsiteX3" fmla="*/ 6039591 w 6039591"/>
                  <a:gd name="connsiteY3" fmla="*/ 886777 h 3787842"/>
                  <a:gd name="connsiteX4" fmla="*/ 6039591 w 6039591"/>
                  <a:gd name="connsiteY4" fmla="*/ 0 h 3787842"/>
                  <a:gd name="connsiteX5" fmla="*/ 48366 w 6039591"/>
                  <a:gd name="connsiteY5" fmla="*/ 0 h 3787842"/>
                  <a:gd name="connsiteX6" fmla="*/ 48366 w 6039591"/>
                  <a:gd name="connsiteY6" fmla="*/ 1692592 h 3787842"/>
                  <a:gd name="connsiteX0" fmla="*/ 0 w 5991225"/>
                  <a:gd name="connsiteY0" fmla="*/ 1692592 h 2301807"/>
                  <a:gd name="connsiteX1" fmla="*/ 249457 w 5991225"/>
                  <a:gd name="connsiteY1" fmla="*/ 1542423 h 2301807"/>
                  <a:gd name="connsiteX2" fmla="*/ 860822 w 5991225"/>
                  <a:gd name="connsiteY2" fmla="*/ 2160978 h 2301807"/>
                  <a:gd name="connsiteX3" fmla="*/ 5991225 w 5991225"/>
                  <a:gd name="connsiteY3" fmla="*/ 886777 h 2301807"/>
                  <a:gd name="connsiteX4" fmla="*/ 5991225 w 5991225"/>
                  <a:gd name="connsiteY4" fmla="*/ 0 h 2301807"/>
                  <a:gd name="connsiteX5" fmla="*/ 0 w 5991225"/>
                  <a:gd name="connsiteY5" fmla="*/ 0 h 2301807"/>
                  <a:gd name="connsiteX6" fmla="*/ 0 w 5991225"/>
                  <a:gd name="connsiteY6" fmla="*/ 1692592 h 2301807"/>
                  <a:gd name="connsiteX0" fmla="*/ 0 w 5991225"/>
                  <a:gd name="connsiteY0" fmla="*/ 1692592 h 2496443"/>
                  <a:gd name="connsiteX1" fmla="*/ 261779 w 5991225"/>
                  <a:gd name="connsiteY1" fmla="*/ 2387390 h 2496443"/>
                  <a:gd name="connsiteX2" fmla="*/ 860822 w 5991225"/>
                  <a:gd name="connsiteY2" fmla="*/ 2160978 h 2496443"/>
                  <a:gd name="connsiteX3" fmla="*/ 5991225 w 5991225"/>
                  <a:gd name="connsiteY3" fmla="*/ 886777 h 2496443"/>
                  <a:gd name="connsiteX4" fmla="*/ 5991225 w 5991225"/>
                  <a:gd name="connsiteY4" fmla="*/ 0 h 2496443"/>
                  <a:gd name="connsiteX5" fmla="*/ 0 w 5991225"/>
                  <a:gd name="connsiteY5" fmla="*/ 0 h 2496443"/>
                  <a:gd name="connsiteX6" fmla="*/ 0 w 5991225"/>
                  <a:gd name="connsiteY6" fmla="*/ 1692592 h 2496443"/>
                  <a:gd name="connsiteX0" fmla="*/ 0 w 5991225"/>
                  <a:gd name="connsiteY0" fmla="*/ 1692592 h 2407812"/>
                  <a:gd name="connsiteX1" fmla="*/ 261779 w 5991225"/>
                  <a:gd name="connsiteY1" fmla="*/ 2387390 h 2407812"/>
                  <a:gd name="connsiteX2" fmla="*/ 860822 w 5991225"/>
                  <a:gd name="connsiteY2" fmla="*/ 2160978 h 2407812"/>
                  <a:gd name="connsiteX3" fmla="*/ 1856717 w 5991225"/>
                  <a:gd name="connsiteY3" fmla="*/ 1560402 h 2407812"/>
                  <a:gd name="connsiteX4" fmla="*/ 5991225 w 5991225"/>
                  <a:gd name="connsiteY4" fmla="*/ 886777 h 2407812"/>
                  <a:gd name="connsiteX5" fmla="*/ 5991225 w 5991225"/>
                  <a:gd name="connsiteY5" fmla="*/ 0 h 2407812"/>
                  <a:gd name="connsiteX6" fmla="*/ 0 w 5991225"/>
                  <a:gd name="connsiteY6" fmla="*/ 0 h 2407812"/>
                  <a:gd name="connsiteX7" fmla="*/ 0 w 5991225"/>
                  <a:gd name="connsiteY7" fmla="*/ 1692592 h 2407812"/>
                  <a:gd name="connsiteX0" fmla="*/ 0 w 5991225"/>
                  <a:gd name="connsiteY0" fmla="*/ 1692592 h 2407812"/>
                  <a:gd name="connsiteX1" fmla="*/ 261779 w 5991225"/>
                  <a:gd name="connsiteY1" fmla="*/ 2387390 h 2407812"/>
                  <a:gd name="connsiteX2" fmla="*/ 860822 w 5991225"/>
                  <a:gd name="connsiteY2" fmla="*/ 2160978 h 2407812"/>
                  <a:gd name="connsiteX3" fmla="*/ 1832072 w 5991225"/>
                  <a:gd name="connsiteY3" fmla="*/ 1560402 h 2407812"/>
                  <a:gd name="connsiteX4" fmla="*/ 5991225 w 5991225"/>
                  <a:gd name="connsiteY4" fmla="*/ 886777 h 2407812"/>
                  <a:gd name="connsiteX5" fmla="*/ 5991225 w 5991225"/>
                  <a:gd name="connsiteY5" fmla="*/ 0 h 2407812"/>
                  <a:gd name="connsiteX6" fmla="*/ 0 w 5991225"/>
                  <a:gd name="connsiteY6" fmla="*/ 0 h 2407812"/>
                  <a:gd name="connsiteX7" fmla="*/ 0 w 5991225"/>
                  <a:gd name="connsiteY7" fmla="*/ 1692592 h 2407812"/>
                  <a:gd name="connsiteX0" fmla="*/ 0 w 5991225"/>
                  <a:gd name="connsiteY0" fmla="*/ 1692592 h 2734763"/>
                  <a:gd name="connsiteX1" fmla="*/ 261779 w 5991225"/>
                  <a:gd name="connsiteY1" fmla="*/ 2387390 h 2734763"/>
                  <a:gd name="connsiteX2" fmla="*/ 1002531 w 5991225"/>
                  <a:gd name="connsiteY2" fmla="*/ 2695549 h 2734763"/>
                  <a:gd name="connsiteX3" fmla="*/ 1832072 w 5991225"/>
                  <a:gd name="connsiteY3" fmla="*/ 1560402 h 2734763"/>
                  <a:gd name="connsiteX4" fmla="*/ 5991225 w 5991225"/>
                  <a:gd name="connsiteY4" fmla="*/ 886777 h 2734763"/>
                  <a:gd name="connsiteX5" fmla="*/ 5991225 w 5991225"/>
                  <a:gd name="connsiteY5" fmla="*/ 0 h 2734763"/>
                  <a:gd name="connsiteX6" fmla="*/ 0 w 5991225"/>
                  <a:gd name="connsiteY6" fmla="*/ 0 h 2734763"/>
                  <a:gd name="connsiteX7" fmla="*/ 0 w 5991225"/>
                  <a:gd name="connsiteY7" fmla="*/ 1692592 h 2734763"/>
                  <a:gd name="connsiteX0" fmla="*/ 0 w 5991225"/>
                  <a:gd name="connsiteY0" fmla="*/ 1692592 h 2641783"/>
                  <a:gd name="connsiteX1" fmla="*/ 261779 w 5991225"/>
                  <a:gd name="connsiteY1" fmla="*/ 2387390 h 2641783"/>
                  <a:gd name="connsiteX2" fmla="*/ 355597 w 5991225"/>
                  <a:gd name="connsiteY2" fmla="*/ 2592084 h 2641783"/>
                  <a:gd name="connsiteX3" fmla="*/ 1832072 w 5991225"/>
                  <a:gd name="connsiteY3" fmla="*/ 1560402 h 2641783"/>
                  <a:gd name="connsiteX4" fmla="*/ 5991225 w 5991225"/>
                  <a:gd name="connsiteY4" fmla="*/ 886777 h 2641783"/>
                  <a:gd name="connsiteX5" fmla="*/ 5991225 w 5991225"/>
                  <a:gd name="connsiteY5" fmla="*/ 0 h 2641783"/>
                  <a:gd name="connsiteX6" fmla="*/ 0 w 5991225"/>
                  <a:gd name="connsiteY6" fmla="*/ 0 h 2641783"/>
                  <a:gd name="connsiteX7" fmla="*/ 0 w 5991225"/>
                  <a:gd name="connsiteY7" fmla="*/ 1692592 h 2641783"/>
                  <a:gd name="connsiteX0" fmla="*/ 0 w 5991225"/>
                  <a:gd name="connsiteY0" fmla="*/ 1692592 h 2654446"/>
                  <a:gd name="connsiteX1" fmla="*/ 200166 w 5991225"/>
                  <a:gd name="connsiteY1" fmla="*/ 2456367 h 2654446"/>
                  <a:gd name="connsiteX2" fmla="*/ 355597 w 5991225"/>
                  <a:gd name="connsiteY2" fmla="*/ 2592084 h 2654446"/>
                  <a:gd name="connsiteX3" fmla="*/ 1832072 w 5991225"/>
                  <a:gd name="connsiteY3" fmla="*/ 1560402 h 2654446"/>
                  <a:gd name="connsiteX4" fmla="*/ 5991225 w 5991225"/>
                  <a:gd name="connsiteY4" fmla="*/ 886777 h 2654446"/>
                  <a:gd name="connsiteX5" fmla="*/ 5991225 w 5991225"/>
                  <a:gd name="connsiteY5" fmla="*/ 0 h 2654446"/>
                  <a:gd name="connsiteX6" fmla="*/ 0 w 5991225"/>
                  <a:gd name="connsiteY6" fmla="*/ 0 h 2654446"/>
                  <a:gd name="connsiteX7" fmla="*/ 0 w 5991225"/>
                  <a:gd name="connsiteY7" fmla="*/ 1692592 h 2654446"/>
                  <a:gd name="connsiteX0" fmla="*/ 0 w 5991225"/>
                  <a:gd name="connsiteY0" fmla="*/ 1692592 h 2592801"/>
                  <a:gd name="connsiteX1" fmla="*/ 355597 w 5991225"/>
                  <a:gd name="connsiteY1" fmla="*/ 2592084 h 2592801"/>
                  <a:gd name="connsiteX2" fmla="*/ 1832072 w 5991225"/>
                  <a:gd name="connsiteY2" fmla="*/ 1560402 h 2592801"/>
                  <a:gd name="connsiteX3" fmla="*/ 5991225 w 5991225"/>
                  <a:gd name="connsiteY3" fmla="*/ 886777 h 2592801"/>
                  <a:gd name="connsiteX4" fmla="*/ 5991225 w 5991225"/>
                  <a:gd name="connsiteY4" fmla="*/ 0 h 2592801"/>
                  <a:gd name="connsiteX5" fmla="*/ 0 w 5991225"/>
                  <a:gd name="connsiteY5" fmla="*/ 0 h 2592801"/>
                  <a:gd name="connsiteX6" fmla="*/ 0 w 5991225"/>
                  <a:gd name="connsiteY6" fmla="*/ 1692592 h 2592801"/>
                  <a:gd name="connsiteX0" fmla="*/ 0 w 5991225"/>
                  <a:gd name="connsiteY0" fmla="*/ 1692592 h 2713374"/>
                  <a:gd name="connsiteX1" fmla="*/ 213888 w 5991225"/>
                  <a:gd name="connsiteY1" fmla="*/ 2712794 h 2713374"/>
                  <a:gd name="connsiteX2" fmla="*/ 1832072 w 5991225"/>
                  <a:gd name="connsiteY2" fmla="*/ 1560402 h 2713374"/>
                  <a:gd name="connsiteX3" fmla="*/ 5991225 w 5991225"/>
                  <a:gd name="connsiteY3" fmla="*/ 886777 h 2713374"/>
                  <a:gd name="connsiteX4" fmla="*/ 5991225 w 5991225"/>
                  <a:gd name="connsiteY4" fmla="*/ 0 h 2713374"/>
                  <a:gd name="connsiteX5" fmla="*/ 0 w 5991225"/>
                  <a:gd name="connsiteY5" fmla="*/ 0 h 2713374"/>
                  <a:gd name="connsiteX6" fmla="*/ 0 w 5991225"/>
                  <a:gd name="connsiteY6" fmla="*/ 1692592 h 2713374"/>
                  <a:gd name="connsiteX0" fmla="*/ 6161 w 5991225"/>
                  <a:gd name="connsiteY0" fmla="*/ 2572049 h 2815818"/>
                  <a:gd name="connsiteX1" fmla="*/ 213888 w 5991225"/>
                  <a:gd name="connsiteY1" fmla="*/ 2712794 h 2815818"/>
                  <a:gd name="connsiteX2" fmla="*/ 1832072 w 5991225"/>
                  <a:gd name="connsiteY2" fmla="*/ 1560402 h 2815818"/>
                  <a:gd name="connsiteX3" fmla="*/ 5991225 w 5991225"/>
                  <a:gd name="connsiteY3" fmla="*/ 886777 h 2815818"/>
                  <a:gd name="connsiteX4" fmla="*/ 5991225 w 5991225"/>
                  <a:gd name="connsiteY4" fmla="*/ 0 h 2815818"/>
                  <a:gd name="connsiteX5" fmla="*/ 0 w 5991225"/>
                  <a:gd name="connsiteY5" fmla="*/ 0 h 2815818"/>
                  <a:gd name="connsiteX6" fmla="*/ 6161 w 5991225"/>
                  <a:gd name="connsiteY6" fmla="*/ 2572049 h 2815818"/>
                  <a:gd name="connsiteX0" fmla="*/ 12322 w 5991225"/>
                  <a:gd name="connsiteY0" fmla="*/ 2847957 h 3013962"/>
                  <a:gd name="connsiteX1" fmla="*/ 213888 w 5991225"/>
                  <a:gd name="connsiteY1" fmla="*/ 2712794 h 3013962"/>
                  <a:gd name="connsiteX2" fmla="*/ 1832072 w 5991225"/>
                  <a:gd name="connsiteY2" fmla="*/ 1560402 h 3013962"/>
                  <a:gd name="connsiteX3" fmla="*/ 5991225 w 5991225"/>
                  <a:gd name="connsiteY3" fmla="*/ 886777 h 3013962"/>
                  <a:gd name="connsiteX4" fmla="*/ 5991225 w 5991225"/>
                  <a:gd name="connsiteY4" fmla="*/ 0 h 3013962"/>
                  <a:gd name="connsiteX5" fmla="*/ 0 w 5991225"/>
                  <a:gd name="connsiteY5" fmla="*/ 0 h 3013962"/>
                  <a:gd name="connsiteX6" fmla="*/ 12322 w 5991225"/>
                  <a:gd name="connsiteY6" fmla="*/ 2847957 h 3013962"/>
                  <a:gd name="connsiteX0" fmla="*/ 12322 w 5991225"/>
                  <a:gd name="connsiteY0" fmla="*/ 2847957 h 3013962"/>
                  <a:gd name="connsiteX1" fmla="*/ 213888 w 5991225"/>
                  <a:gd name="connsiteY1" fmla="*/ 2712794 h 3013962"/>
                  <a:gd name="connsiteX2" fmla="*/ 1832072 w 5991225"/>
                  <a:gd name="connsiteY2" fmla="*/ 1560402 h 3013962"/>
                  <a:gd name="connsiteX3" fmla="*/ 5991225 w 5991225"/>
                  <a:gd name="connsiteY3" fmla="*/ 886777 h 3013962"/>
                  <a:gd name="connsiteX4" fmla="*/ 5991225 w 5991225"/>
                  <a:gd name="connsiteY4" fmla="*/ 0 h 3013962"/>
                  <a:gd name="connsiteX5" fmla="*/ 0 w 5991225"/>
                  <a:gd name="connsiteY5" fmla="*/ 0 h 3013962"/>
                  <a:gd name="connsiteX6" fmla="*/ 12322 w 5991225"/>
                  <a:gd name="connsiteY6" fmla="*/ 2847957 h 3013962"/>
                  <a:gd name="connsiteX0" fmla="*/ 12322 w 5991225"/>
                  <a:gd name="connsiteY0" fmla="*/ 2847957 h 3060405"/>
                  <a:gd name="connsiteX1" fmla="*/ 213888 w 5991225"/>
                  <a:gd name="connsiteY1" fmla="*/ 2712794 h 3060405"/>
                  <a:gd name="connsiteX2" fmla="*/ 1832072 w 5991225"/>
                  <a:gd name="connsiteY2" fmla="*/ 1560402 h 3060405"/>
                  <a:gd name="connsiteX3" fmla="*/ 5991225 w 5991225"/>
                  <a:gd name="connsiteY3" fmla="*/ 886777 h 3060405"/>
                  <a:gd name="connsiteX4" fmla="*/ 5991225 w 5991225"/>
                  <a:gd name="connsiteY4" fmla="*/ 0 h 3060405"/>
                  <a:gd name="connsiteX5" fmla="*/ 0 w 5991225"/>
                  <a:gd name="connsiteY5" fmla="*/ 0 h 3060405"/>
                  <a:gd name="connsiteX6" fmla="*/ 12322 w 5991225"/>
                  <a:gd name="connsiteY6" fmla="*/ 2847957 h 3060405"/>
                  <a:gd name="connsiteX0" fmla="*/ 210746 w 6189649"/>
                  <a:gd name="connsiteY0" fmla="*/ 2847957 h 3496763"/>
                  <a:gd name="connsiteX1" fmla="*/ 85764 w 6189649"/>
                  <a:gd name="connsiteY1" fmla="*/ 3419807 h 3496763"/>
                  <a:gd name="connsiteX2" fmla="*/ 2030496 w 6189649"/>
                  <a:gd name="connsiteY2" fmla="*/ 1560402 h 3496763"/>
                  <a:gd name="connsiteX3" fmla="*/ 6189649 w 6189649"/>
                  <a:gd name="connsiteY3" fmla="*/ 886777 h 3496763"/>
                  <a:gd name="connsiteX4" fmla="*/ 6189649 w 6189649"/>
                  <a:gd name="connsiteY4" fmla="*/ 0 h 3496763"/>
                  <a:gd name="connsiteX5" fmla="*/ 198424 w 6189649"/>
                  <a:gd name="connsiteY5" fmla="*/ 0 h 3496763"/>
                  <a:gd name="connsiteX6" fmla="*/ 210746 w 6189649"/>
                  <a:gd name="connsiteY6" fmla="*/ 2847957 h 3496763"/>
                  <a:gd name="connsiteX0" fmla="*/ 12322 w 5991225"/>
                  <a:gd name="connsiteY0" fmla="*/ 2847957 h 3573761"/>
                  <a:gd name="connsiteX1" fmla="*/ 207726 w 5991225"/>
                  <a:gd name="connsiteY1" fmla="*/ 3506029 h 3573761"/>
                  <a:gd name="connsiteX2" fmla="*/ 1832072 w 5991225"/>
                  <a:gd name="connsiteY2" fmla="*/ 1560402 h 3573761"/>
                  <a:gd name="connsiteX3" fmla="*/ 5991225 w 5991225"/>
                  <a:gd name="connsiteY3" fmla="*/ 886777 h 3573761"/>
                  <a:gd name="connsiteX4" fmla="*/ 5991225 w 5991225"/>
                  <a:gd name="connsiteY4" fmla="*/ 0 h 3573761"/>
                  <a:gd name="connsiteX5" fmla="*/ 0 w 5991225"/>
                  <a:gd name="connsiteY5" fmla="*/ 0 h 3573761"/>
                  <a:gd name="connsiteX6" fmla="*/ 12322 w 5991225"/>
                  <a:gd name="connsiteY6" fmla="*/ 2847957 h 3573761"/>
                  <a:gd name="connsiteX0" fmla="*/ 12322 w 5991225"/>
                  <a:gd name="connsiteY0" fmla="*/ 2847957 h 3506029"/>
                  <a:gd name="connsiteX1" fmla="*/ 207726 w 5991225"/>
                  <a:gd name="connsiteY1" fmla="*/ 3506029 h 3506029"/>
                  <a:gd name="connsiteX2" fmla="*/ 1832072 w 5991225"/>
                  <a:gd name="connsiteY2" fmla="*/ 1560402 h 3506029"/>
                  <a:gd name="connsiteX3" fmla="*/ 5991225 w 5991225"/>
                  <a:gd name="connsiteY3" fmla="*/ 886777 h 3506029"/>
                  <a:gd name="connsiteX4" fmla="*/ 5991225 w 5991225"/>
                  <a:gd name="connsiteY4" fmla="*/ 0 h 3506029"/>
                  <a:gd name="connsiteX5" fmla="*/ 0 w 5991225"/>
                  <a:gd name="connsiteY5" fmla="*/ 0 h 3506029"/>
                  <a:gd name="connsiteX6" fmla="*/ 12322 w 5991225"/>
                  <a:gd name="connsiteY6" fmla="*/ 2847957 h 3506029"/>
                  <a:gd name="connsiteX0" fmla="*/ 12322 w 5991225"/>
                  <a:gd name="connsiteY0" fmla="*/ 2847957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12322 w 5991225"/>
                  <a:gd name="connsiteY6" fmla="*/ 2847957 h 3626739"/>
                  <a:gd name="connsiteX0" fmla="*/ 36967 w 5991225"/>
                  <a:gd name="connsiteY0" fmla="*/ 2865201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36967 w 5991225"/>
                  <a:gd name="connsiteY6" fmla="*/ 2865201 h 3626739"/>
                  <a:gd name="connsiteX0" fmla="*/ 36967 w 5991225"/>
                  <a:gd name="connsiteY0" fmla="*/ 2865201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36967 w 5991225"/>
                  <a:gd name="connsiteY6" fmla="*/ 2865201 h 3626739"/>
                  <a:gd name="connsiteX0" fmla="*/ 36967 w 5991225"/>
                  <a:gd name="connsiteY0" fmla="*/ 2865201 h 3626739"/>
                  <a:gd name="connsiteX1" fmla="*/ 29049 w 5991225"/>
                  <a:gd name="connsiteY1" fmla="*/ 3626739 h 3626739"/>
                  <a:gd name="connsiteX2" fmla="*/ 1832072 w 5991225"/>
                  <a:gd name="connsiteY2" fmla="*/ 1560402 h 3626739"/>
                  <a:gd name="connsiteX3" fmla="*/ 5991225 w 5991225"/>
                  <a:gd name="connsiteY3" fmla="*/ 886777 h 3626739"/>
                  <a:gd name="connsiteX4" fmla="*/ 5991225 w 5991225"/>
                  <a:gd name="connsiteY4" fmla="*/ 0 h 3626739"/>
                  <a:gd name="connsiteX5" fmla="*/ 0 w 5991225"/>
                  <a:gd name="connsiteY5" fmla="*/ 0 h 3626739"/>
                  <a:gd name="connsiteX6" fmla="*/ 36967 w 5991225"/>
                  <a:gd name="connsiteY6" fmla="*/ 2865201 h 3626739"/>
                  <a:gd name="connsiteX0" fmla="*/ 36967 w 5991225"/>
                  <a:gd name="connsiteY0" fmla="*/ 2865201 h 3661227"/>
                  <a:gd name="connsiteX1" fmla="*/ 41372 w 5991225"/>
                  <a:gd name="connsiteY1" fmla="*/ 3661227 h 3661227"/>
                  <a:gd name="connsiteX2" fmla="*/ 1832072 w 5991225"/>
                  <a:gd name="connsiteY2" fmla="*/ 1560402 h 3661227"/>
                  <a:gd name="connsiteX3" fmla="*/ 5991225 w 5991225"/>
                  <a:gd name="connsiteY3" fmla="*/ 886777 h 3661227"/>
                  <a:gd name="connsiteX4" fmla="*/ 5991225 w 5991225"/>
                  <a:gd name="connsiteY4" fmla="*/ 0 h 3661227"/>
                  <a:gd name="connsiteX5" fmla="*/ 0 w 5991225"/>
                  <a:gd name="connsiteY5" fmla="*/ 0 h 3661227"/>
                  <a:gd name="connsiteX6" fmla="*/ 36967 w 5991225"/>
                  <a:gd name="connsiteY6" fmla="*/ 2865201 h 3661227"/>
                  <a:gd name="connsiteX0" fmla="*/ 36967 w 5991225"/>
                  <a:gd name="connsiteY0" fmla="*/ 2865201 h 3661227"/>
                  <a:gd name="connsiteX1" fmla="*/ 41372 w 5991225"/>
                  <a:gd name="connsiteY1" fmla="*/ 3661227 h 3661227"/>
                  <a:gd name="connsiteX2" fmla="*/ 1832072 w 5991225"/>
                  <a:gd name="connsiteY2" fmla="*/ 1560402 h 3661227"/>
                  <a:gd name="connsiteX3" fmla="*/ 5991225 w 5991225"/>
                  <a:gd name="connsiteY3" fmla="*/ 886777 h 3661227"/>
                  <a:gd name="connsiteX4" fmla="*/ 5991225 w 5991225"/>
                  <a:gd name="connsiteY4" fmla="*/ 0 h 3661227"/>
                  <a:gd name="connsiteX5" fmla="*/ 0 w 5991225"/>
                  <a:gd name="connsiteY5" fmla="*/ 0 h 3661227"/>
                  <a:gd name="connsiteX6" fmla="*/ 36967 w 5991225"/>
                  <a:gd name="connsiteY6" fmla="*/ 2865201 h 3661227"/>
                  <a:gd name="connsiteX0" fmla="*/ 36967 w 5991225"/>
                  <a:gd name="connsiteY0" fmla="*/ 2865201 h 3661227"/>
                  <a:gd name="connsiteX1" fmla="*/ 41372 w 5991225"/>
                  <a:gd name="connsiteY1" fmla="*/ 3661227 h 3661227"/>
                  <a:gd name="connsiteX2" fmla="*/ 1832072 w 5991225"/>
                  <a:gd name="connsiteY2" fmla="*/ 1560402 h 3661227"/>
                  <a:gd name="connsiteX3" fmla="*/ 5991225 w 5991225"/>
                  <a:gd name="connsiteY3" fmla="*/ 886777 h 3661227"/>
                  <a:gd name="connsiteX4" fmla="*/ 5991225 w 5991225"/>
                  <a:gd name="connsiteY4" fmla="*/ 0 h 3661227"/>
                  <a:gd name="connsiteX5" fmla="*/ 0 w 5991225"/>
                  <a:gd name="connsiteY5" fmla="*/ 0 h 3661227"/>
                  <a:gd name="connsiteX6" fmla="*/ 36967 w 5991225"/>
                  <a:gd name="connsiteY6" fmla="*/ 2865201 h 3661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991225" h="3661227">
                    <a:moveTo>
                      <a:pt x="36967" y="2865201"/>
                    </a:moveTo>
                    <a:cubicBezTo>
                      <a:pt x="40781" y="3297215"/>
                      <a:pt x="37930" y="2959002"/>
                      <a:pt x="41372" y="3661227"/>
                    </a:cubicBezTo>
                    <a:cubicBezTo>
                      <a:pt x="377523" y="3173601"/>
                      <a:pt x="977005" y="1772769"/>
                      <a:pt x="1832072" y="1560402"/>
                    </a:cubicBezTo>
                    <a:cubicBezTo>
                      <a:pt x="2687139" y="1348035"/>
                      <a:pt x="5297006" y="1141096"/>
                      <a:pt x="5991225" y="886777"/>
                    </a:cubicBezTo>
                    <a:lnTo>
                      <a:pt x="5991225" y="0"/>
                    </a:lnTo>
                    <a:lnTo>
                      <a:pt x="0" y="0"/>
                    </a:lnTo>
                    <a:cubicBezTo>
                      <a:pt x="2054" y="857350"/>
                      <a:pt x="34913" y="2007851"/>
                      <a:pt x="36967" y="2865201"/>
                    </a:cubicBezTo>
                    <a:close/>
                  </a:path>
                </a:pathLst>
              </a:custGeom>
              <a:solidFill>
                <a:srgbClr val="A81308"/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19" name="Forma libre: Forma 23"/>
              <p:cNvSpPr/>
              <p:nvPr/>
            </p:nvSpPr>
            <p:spPr>
              <a:xfrm flipV="1">
                <a:off x="-81644" y="6192100"/>
                <a:ext cx="12350447" cy="665896"/>
              </a:xfrm>
              <a:custGeom>
                <a:avLst/>
                <a:gdLst>
                  <a:gd name="connsiteX0" fmla="*/ 7144 w 6000750"/>
                  <a:gd name="connsiteY0" fmla="*/ 7144 h 904875"/>
                  <a:gd name="connsiteX1" fmla="*/ 7144 w 6000750"/>
                  <a:gd name="connsiteY1" fmla="*/ 613886 h 904875"/>
                  <a:gd name="connsiteX2" fmla="*/ 3546634 w 6000750"/>
                  <a:gd name="connsiteY2" fmla="*/ 574834 h 904875"/>
                  <a:gd name="connsiteX3" fmla="*/ 5998369 w 6000750"/>
                  <a:gd name="connsiteY3" fmla="*/ 893921 h 904875"/>
                  <a:gd name="connsiteX4" fmla="*/ 5998369 w 6000750"/>
                  <a:gd name="connsiteY4" fmla="*/ 7144 h 904875"/>
                  <a:gd name="connsiteX5" fmla="*/ 7144 w 6000750"/>
                  <a:gd name="connsiteY5" fmla="*/ 7144 h 904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00750" h="904875">
                    <a:moveTo>
                      <a:pt x="7144" y="7144"/>
                    </a:moveTo>
                    <a:lnTo>
                      <a:pt x="7144" y="613886"/>
                    </a:lnTo>
                    <a:cubicBezTo>
                      <a:pt x="647224" y="1034891"/>
                      <a:pt x="2136934" y="964406"/>
                      <a:pt x="3546634" y="574834"/>
                    </a:cubicBezTo>
                    <a:cubicBezTo>
                      <a:pt x="4882039" y="205264"/>
                      <a:pt x="5998369" y="893921"/>
                      <a:pt x="5998369" y="893921"/>
                    </a:cubicBezTo>
                    <a:lnTo>
                      <a:pt x="5998369" y="7144"/>
                    </a:lnTo>
                    <a:lnTo>
                      <a:pt x="7144" y="714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8812C">
                      <a:shade val="30000"/>
                      <a:satMod val="115000"/>
                    </a:srgbClr>
                  </a:gs>
                  <a:gs pos="2000">
                    <a:srgbClr val="A81308"/>
                  </a:gs>
                  <a:gs pos="82000">
                    <a:srgbClr val="E8812C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0" name="CuadroTexto 19"/>
              <p:cNvSpPr txBox="1"/>
              <p:nvPr/>
            </p:nvSpPr>
            <p:spPr>
              <a:xfrm>
                <a:off x="2509615" y="6245224"/>
                <a:ext cx="637207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solidFill>
                      <a:schemeClr val="bg1"/>
                    </a:solidFill>
                  </a:rPr>
                  <a:t>Wildland-Urban </a:t>
                </a:r>
                <a:r>
                  <a:rPr lang="en-GB" dirty="0">
                    <a:solidFill>
                      <a:schemeClr val="bg1"/>
                    </a:solidFill>
                  </a:rPr>
                  <a:t>Interface Virtual Essays </a:t>
                </a:r>
                <a:r>
                  <a:rPr lang="en-GB" dirty="0" smtClean="0">
                    <a:solidFill>
                      <a:schemeClr val="bg1"/>
                    </a:solidFill>
                  </a:rPr>
                  <a:t>Workbench - </a:t>
                </a:r>
                <a:r>
                  <a:rPr lang="es-ES" b="1" dirty="0" smtClean="0">
                    <a:solidFill>
                      <a:schemeClr val="bg1"/>
                    </a:solidFill>
                  </a:rPr>
                  <a:t>WUIVIEW</a:t>
                </a:r>
                <a:endParaRPr lang="es-ES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5" name="Imagen 14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1132400" y="185738"/>
              <a:ext cx="900000" cy="7935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509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E5127-CB1B-4446-82B1-6C2D42DEF611}" type="datetimeFigureOut">
              <a:rPr lang="es-ES" smtClean="0"/>
              <a:t>17/01/2019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88F6-7A0A-40DA-8C39-C9A117E84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79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s://www.google.es/url?sa=i&amp;rct=j&amp;q=&amp;esrc=s&amp;source=images&amp;cd=&amp;cad=rja&amp;uact=8&amp;ved=0ahUKEwiC8ZjW5OrZAhVHsKQKHSQcAN8QjRwIBg&amp;url=https://twitter.com/jacobobuceta/status/919942883939102721&amp;psig=AOvVaw1Z0kjvtgPYnf6uWuC-u6Y9&amp;ust=152108159667593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2400" y="766763"/>
            <a:ext cx="9144000" cy="2387600"/>
          </a:xfrm>
        </p:spPr>
        <p:txBody>
          <a:bodyPr/>
          <a:lstStyle/>
          <a:p>
            <a:r>
              <a:rPr lang="es-ES" sz="4000" dirty="0" err="1" smtClean="0"/>
              <a:t>Wildland</a:t>
            </a:r>
            <a:r>
              <a:rPr lang="es-ES" sz="4000" dirty="0" smtClean="0"/>
              <a:t>-</a:t>
            </a:r>
            <a:r>
              <a:rPr lang="es-ES" sz="4000" dirty="0" err="1" smtClean="0"/>
              <a:t>Urban</a:t>
            </a:r>
            <a:r>
              <a:rPr lang="es-ES" sz="4000" dirty="0" smtClean="0"/>
              <a:t>-Interface </a:t>
            </a:r>
            <a:r>
              <a:rPr lang="es-ES" sz="4000" dirty="0" err="1" smtClean="0"/>
              <a:t>VIrtual</a:t>
            </a:r>
            <a:r>
              <a:rPr lang="es-ES" sz="4000" dirty="0" smtClean="0"/>
              <a:t> </a:t>
            </a:r>
            <a:r>
              <a:rPr lang="es-ES" sz="4000" dirty="0" err="1" smtClean="0"/>
              <a:t>Essays</a:t>
            </a:r>
            <a:r>
              <a:rPr lang="es-ES" sz="4000" dirty="0" smtClean="0"/>
              <a:t> </a:t>
            </a:r>
            <a:r>
              <a:rPr lang="es-ES" sz="4000" dirty="0" err="1" smtClean="0"/>
              <a:t>Workbench</a:t>
            </a:r>
            <a:endParaRPr lang="es-E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WUIVIEW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641697" y="5399753"/>
            <a:ext cx="556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Kick</a:t>
            </a:r>
            <a:r>
              <a:rPr lang="es-ES" dirty="0" smtClean="0"/>
              <a:t>-off Meeting   28 </a:t>
            </a:r>
            <a:r>
              <a:rPr lang="es-ES" dirty="0" err="1" smtClean="0"/>
              <a:t>Jan</a:t>
            </a:r>
            <a:r>
              <a:rPr lang="es-ES" dirty="0" smtClean="0"/>
              <a:t> 2019   at DG ECHO / ERCC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97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1964" y="-12053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dirty="0" err="1" smtClean="0"/>
              <a:t>The</a:t>
            </a:r>
            <a:r>
              <a:rPr lang="es-ES" sz="3600" dirty="0" smtClean="0"/>
              <a:t> WUIVIEW </a:t>
            </a:r>
            <a:r>
              <a:rPr lang="es-ES" sz="3600" dirty="0" err="1" smtClean="0"/>
              <a:t>Consortium</a:t>
            </a:r>
            <a:endParaRPr lang="es-ES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3548" y="1228636"/>
            <a:ext cx="9103919" cy="4628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GB" sz="2000" dirty="0" err="1" smtClean="0"/>
              <a:t>Universitat</a:t>
            </a:r>
            <a:r>
              <a:rPr lang="en-GB" sz="2000" dirty="0" smtClean="0"/>
              <a:t> </a:t>
            </a:r>
            <a:r>
              <a:rPr lang="en-GB" sz="2000" dirty="0" err="1" smtClean="0"/>
              <a:t>Politècnica</a:t>
            </a:r>
            <a:r>
              <a:rPr lang="en-GB" sz="2000" dirty="0" smtClean="0"/>
              <a:t> de </a:t>
            </a:r>
            <a:r>
              <a:rPr lang="en-GB" sz="2000" dirty="0" err="1" smtClean="0"/>
              <a:t>Catalunya</a:t>
            </a:r>
            <a:r>
              <a:rPr lang="en-GB" sz="2000" dirty="0"/>
              <a:t> –</a:t>
            </a:r>
            <a:r>
              <a:rPr lang="en-GB" sz="2000" dirty="0" smtClean="0"/>
              <a:t> </a:t>
            </a:r>
            <a:r>
              <a:rPr lang="en-GB" sz="2000" b="1" dirty="0" smtClean="0"/>
              <a:t>UPC</a:t>
            </a:r>
            <a:r>
              <a:rPr lang="en-GB" sz="2000" dirty="0" smtClean="0"/>
              <a:t> (</a:t>
            </a:r>
            <a:r>
              <a:rPr lang="en-GB" sz="2000" dirty="0" err="1" smtClean="0"/>
              <a:t>Coord</a:t>
            </a:r>
            <a:r>
              <a:rPr lang="en-GB" sz="2000" dirty="0" smtClean="0"/>
              <a:t>.) - </a:t>
            </a:r>
            <a:r>
              <a:rPr lang="en-GB" sz="2000" i="1" dirty="0" smtClean="0"/>
              <a:t>Spain</a:t>
            </a:r>
          </a:p>
          <a:p>
            <a:pPr>
              <a:spcAft>
                <a:spcPts val="2400"/>
              </a:spcAft>
            </a:pPr>
            <a:r>
              <a:rPr lang="en-GB" sz="2000" dirty="0" err="1" smtClean="0"/>
              <a:t>Associaçao</a:t>
            </a:r>
            <a:r>
              <a:rPr lang="en-GB" sz="2000" dirty="0" smtClean="0"/>
              <a:t> para o </a:t>
            </a:r>
            <a:r>
              <a:rPr lang="en-GB" sz="2000" dirty="0" err="1" smtClean="0"/>
              <a:t>Desenvolvimento</a:t>
            </a:r>
            <a:r>
              <a:rPr lang="en-GB" sz="2000" dirty="0" smtClean="0"/>
              <a:t> da </a:t>
            </a:r>
            <a:r>
              <a:rPr lang="en-GB" sz="2000" dirty="0" err="1" smtClean="0"/>
              <a:t>Aerodinamica</a:t>
            </a:r>
            <a:r>
              <a:rPr lang="en-GB" sz="2000" dirty="0" smtClean="0"/>
              <a:t> Industrial – </a:t>
            </a:r>
            <a:r>
              <a:rPr lang="en-GB" sz="2000" b="1" dirty="0" smtClean="0"/>
              <a:t>ADAI</a:t>
            </a:r>
            <a:r>
              <a:rPr lang="en-GB" sz="2000" dirty="0" smtClean="0"/>
              <a:t> </a:t>
            </a:r>
            <a:r>
              <a:rPr lang="en-GB" sz="2000" dirty="0"/>
              <a:t>–</a:t>
            </a:r>
            <a:r>
              <a:rPr lang="en-GB" sz="2000" dirty="0" smtClean="0"/>
              <a:t> </a:t>
            </a:r>
            <a:r>
              <a:rPr lang="en-GB" sz="2000" i="1" dirty="0" smtClean="0"/>
              <a:t>Portugal</a:t>
            </a:r>
            <a:endParaRPr lang="en-GB" sz="2000" i="1" dirty="0"/>
          </a:p>
          <a:p>
            <a:pPr>
              <a:spcAft>
                <a:spcPts val="2400"/>
              </a:spcAft>
            </a:pPr>
            <a:r>
              <a:rPr lang="it-IT" sz="2000" dirty="0" smtClean="0"/>
              <a:t>Fundació d'Ecologia </a:t>
            </a:r>
            <a:r>
              <a:rPr lang="it-IT" sz="2000" dirty="0"/>
              <a:t>del Foc i </a:t>
            </a:r>
            <a:r>
              <a:rPr lang="it-IT" sz="2000" dirty="0" smtClean="0"/>
              <a:t>Gestió </a:t>
            </a:r>
            <a:r>
              <a:rPr lang="it-IT" sz="2000" dirty="0"/>
              <a:t>d'Incendis Pau Costa </a:t>
            </a:r>
            <a:r>
              <a:rPr lang="it-IT" sz="2000" dirty="0" smtClean="0"/>
              <a:t>Alcubierre </a:t>
            </a:r>
            <a:r>
              <a:rPr lang="en-GB" sz="2000" dirty="0"/>
              <a:t>– </a:t>
            </a:r>
            <a:r>
              <a:rPr lang="it-IT" sz="2000" b="1" dirty="0" smtClean="0"/>
              <a:t>PCF</a:t>
            </a:r>
            <a:r>
              <a:rPr lang="it-IT" sz="2000" dirty="0" smtClean="0"/>
              <a:t> </a:t>
            </a:r>
            <a:r>
              <a:rPr lang="en-GB" sz="2000" dirty="0"/>
              <a:t>–</a:t>
            </a:r>
            <a:r>
              <a:rPr lang="it-IT" sz="2000" dirty="0" smtClean="0"/>
              <a:t> </a:t>
            </a:r>
            <a:r>
              <a:rPr lang="it-IT" sz="2000" i="1" dirty="0" smtClean="0"/>
              <a:t>Spain </a:t>
            </a:r>
          </a:p>
          <a:p>
            <a:pPr>
              <a:spcAft>
                <a:spcPts val="2400"/>
              </a:spcAft>
            </a:pPr>
            <a:r>
              <a:rPr lang="en-GB" sz="2000" dirty="0" smtClean="0"/>
              <a:t>Association pour la </a:t>
            </a:r>
            <a:r>
              <a:rPr lang="en-GB" sz="2000" dirty="0" err="1" smtClean="0"/>
              <a:t>Recherche</a:t>
            </a:r>
            <a:r>
              <a:rPr lang="en-GB" sz="2000" dirty="0" smtClean="0"/>
              <a:t> et le </a:t>
            </a:r>
            <a:r>
              <a:rPr lang="en-GB" sz="2000" dirty="0" err="1" smtClean="0"/>
              <a:t>Developpement</a:t>
            </a:r>
            <a:r>
              <a:rPr lang="en-GB" sz="2000" dirty="0" smtClean="0"/>
              <a:t> des </a:t>
            </a:r>
            <a:r>
              <a:rPr lang="en-GB" sz="2000" dirty="0" err="1" smtClean="0"/>
              <a:t>Methodes</a:t>
            </a:r>
            <a:r>
              <a:rPr lang="en-GB" sz="2000" dirty="0" smtClean="0"/>
              <a:t> et </a:t>
            </a:r>
            <a:r>
              <a:rPr lang="en-GB" sz="2000" dirty="0" err="1" smtClean="0"/>
              <a:t>Processus</a:t>
            </a:r>
            <a:r>
              <a:rPr lang="en-GB" sz="2000" dirty="0" smtClean="0"/>
              <a:t> </a:t>
            </a:r>
            <a:r>
              <a:rPr lang="en-GB" sz="2000" dirty="0" err="1" smtClean="0"/>
              <a:t>Industriels</a:t>
            </a:r>
            <a:r>
              <a:rPr lang="en-GB" sz="2000" dirty="0" smtClean="0"/>
              <a:t> – </a:t>
            </a:r>
            <a:r>
              <a:rPr lang="en-GB" sz="2000" b="1" dirty="0"/>
              <a:t>ARMINES</a:t>
            </a:r>
            <a:r>
              <a:rPr lang="en-GB" sz="2000" dirty="0"/>
              <a:t> – </a:t>
            </a:r>
            <a:r>
              <a:rPr lang="en-GB" sz="2000" i="1" dirty="0" smtClean="0"/>
              <a:t>France</a:t>
            </a:r>
          </a:p>
          <a:p>
            <a:pPr>
              <a:spcAft>
                <a:spcPts val="2400"/>
              </a:spcAft>
            </a:pPr>
            <a:r>
              <a:rPr lang="en-GB" sz="2000" dirty="0" smtClean="0"/>
              <a:t>Alma Mater </a:t>
            </a:r>
            <a:r>
              <a:rPr lang="en-GB" sz="2000" dirty="0" err="1" smtClean="0"/>
              <a:t>Studiorum</a:t>
            </a:r>
            <a:r>
              <a:rPr lang="en-GB" sz="2000" dirty="0" smtClean="0"/>
              <a:t> </a:t>
            </a:r>
            <a:r>
              <a:rPr lang="en-GB" sz="2000" dirty="0" err="1" smtClean="0"/>
              <a:t>Università</a:t>
            </a:r>
            <a:r>
              <a:rPr lang="en-GB" sz="2000" dirty="0" smtClean="0"/>
              <a:t> di Bologna – </a:t>
            </a:r>
            <a:r>
              <a:rPr lang="en-GB" sz="2000" b="1" dirty="0"/>
              <a:t>UBO</a:t>
            </a:r>
            <a:r>
              <a:rPr lang="en-GB" sz="2000" dirty="0"/>
              <a:t> – </a:t>
            </a:r>
            <a:r>
              <a:rPr lang="en-GB" sz="2000" i="1" dirty="0" smtClean="0"/>
              <a:t>Italy</a:t>
            </a:r>
          </a:p>
          <a:p>
            <a:pPr>
              <a:spcAft>
                <a:spcPts val="2400"/>
              </a:spcAft>
            </a:pPr>
            <a:r>
              <a:rPr lang="en-GB" sz="2000" dirty="0" smtClean="0"/>
              <a:t>Rise Research Institutes of Sweden Ab – </a:t>
            </a:r>
            <a:r>
              <a:rPr lang="en-GB" sz="2000" b="1" dirty="0"/>
              <a:t>RISE</a:t>
            </a:r>
            <a:r>
              <a:rPr lang="en-GB" sz="2000" dirty="0"/>
              <a:t> – </a:t>
            </a:r>
            <a:r>
              <a:rPr lang="en-GB" sz="2000" i="1" dirty="0" smtClean="0"/>
              <a:t>Sweden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564" y="1069072"/>
            <a:ext cx="736561" cy="7365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748" y="2602165"/>
            <a:ext cx="1143686" cy="50043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748" y="1906556"/>
            <a:ext cx="890935" cy="39862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219" y="5000336"/>
            <a:ext cx="391992" cy="50399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564" y="3236075"/>
            <a:ext cx="764997" cy="76499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618" y="4202917"/>
            <a:ext cx="1017310" cy="532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0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3548" y="1228636"/>
            <a:ext cx="7100191" cy="1734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GB" sz="2000" u="sng" dirty="0" smtClean="0"/>
              <a:t>Project duration</a:t>
            </a:r>
            <a:r>
              <a:rPr lang="en-GB" sz="2000" dirty="0" smtClean="0"/>
              <a:t>: 24 months (01/02/2019 – 31/01/2020)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GB" sz="2000" u="sng" dirty="0" smtClean="0"/>
              <a:t>Total project eligible cost</a:t>
            </a:r>
            <a:r>
              <a:rPr lang="en-GB" sz="2000" dirty="0" smtClean="0"/>
              <a:t>: 762,687.44 €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GB" sz="2000" u="sng" dirty="0" smtClean="0"/>
              <a:t>EC financial contribution</a:t>
            </a:r>
            <a:r>
              <a:rPr lang="en-GB" sz="2000" dirty="0" smtClean="0"/>
              <a:t>: 572,015.58 € (75% total eligible cost)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GB" sz="2000" dirty="0" smtClean="0"/>
          </a:p>
          <a:p>
            <a:pPr marL="457200" lvl="1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-GB" sz="1600" dirty="0" smtClean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51964" y="-1205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/>
              <a:t>Basic Project Data </a:t>
            </a:r>
            <a:endParaRPr lang="es-ES" sz="3600" dirty="0"/>
          </a:p>
        </p:txBody>
      </p:sp>
      <p:sp>
        <p:nvSpPr>
          <p:cNvPr id="2" name="Flecha doblada hacia arriba 1"/>
          <p:cNvSpPr/>
          <p:nvPr/>
        </p:nvSpPr>
        <p:spPr>
          <a:xfrm rot="5400000">
            <a:off x="2061905" y="4885523"/>
            <a:ext cx="630319" cy="573247"/>
          </a:xfrm>
          <a:prstGeom prst="bentUpArrow">
            <a:avLst>
              <a:gd name="adj1" fmla="val 26471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2910178" y="4902657"/>
            <a:ext cx="43970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err="1" smtClean="0">
                <a:ln w="12700" cmpd="sng">
                  <a:solidFill>
                    <a:srgbClr val="CC0000"/>
                  </a:solidFill>
                  <a:prstDash val="solid"/>
                </a:ln>
                <a:solidFill>
                  <a:srgbClr val="FD5341"/>
                </a:solidFill>
              </a:rPr>
              <a:t>Wildland</a:t>
            </a:r>
            <a:r>
              <a:rPr lang="es-ES" sz="2800" b="1" dirty="0" smtClean="0">
                <a:ln w="12700" cmpd="sng">
                  <a:solidFill>
                    <a:srgbClr val="CC0000"/>
                  </a:solidFill>
                  <a:prstDash val="solid"/>
                </a:ln>
                <a:solidFill>
                  <a:srgbClr val="FD5341"/>
                </a:solidFill>
              </a:rPr>
              <a:t>-</a:t>
            </a:r>
            <a:r>
              <a:rPr lang="es-ES" sz="2800" b="1" dirty="0" err="1" smtClean="0">
                <a:ln w="12700" cmpd="sng">
                  <a:solidFill>
                    <a:srgbClr val="CC0000"/>
                  </a:solidFill>
                  <a:prstDash val="solid"/>
                </a:ln>
                <a:solidFill>
                  <a:srgbClr val="FD5341"/>
                </a:solidFill>
              </a:rPr>
              <a:t>Urban</a:t>
            </a:r>
            <a:r>
              <a:rPr lang="es-ES" sz="2800" b="1" dirty="0" smtClean="0">
                <a:ln w="12700" cmpd="sng">
                  <a:solidFill>
                    <a:srgbClr val="CC0000"/>
                  </a:solidFill>
                  <a:prstDash val="solid"/>
                </a:ln>
                <a:solidFill>
                  <a:srgbClr val="FD5341"/>
                </a:solidFill>
              </a:rPr>
              <a:t>-Interface (WUI) </a:t>
            </a:r>
            <a:r>
              <a:rPr lang="es-ES" sz="2800" b="1" dirty="0" err="1" smtClean="0">
                <a:ln w="12700" cmpd="sng">
                  <a:solidFill>
                    <a:srgbClr val="CC0000"/>
                  </a:solidFill>
                  <a:prstDash val="solid"/>
                </a:ln>
                <a:solidFill>
                  <a:srgbClr val="FD5341"/>
                </a:solidFill>
              </a:rPr>
              <a:t>Fires</a:t>
            </a:r>
            <a:endParaRPr lang="es-ES" sz="2800" b="1" dirty="0">
              <a:ln w="12700" cmpd="sng">
                <a:solidFill>
                  <a:srgbClr val="CC0000"/>
                </a:solidFill>
                <a:prstDash val="solid"/>
              </a:ln>
              <a:solidFill>
                <a:srgbClr val="FD534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3548" y="3142333"/>
            <a:ext cx="7100191" cy="1851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GB" sz="2000" u="sng" dirty="0" smtClean="0"/>
              <a:t>Area of activity</a:t>
            </a:r>
            <a:r>
              <a:rPr lang="en-GB" sz="2000" dirty="0" smtClean="0"/>
              <a:t>: Prevention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u="sng" dirty="0" smtClean="0"/>
              <a:t>Priority</a:t>
            </a:r>
            <a:r>
              <a:rPr lang="en-GB" sz="2000" dirty="0" smtClean="0"/>
              <a:t>: Development of disaster risk reduction strategies, taking into account climate change adaptation</a:t>
            </a:r>
            <a:endParaRPr lang="en-GB" sz="1600" dirty="0" smtClean="0"/>
          </a:p>
        </p:txBody>
      </p:sp>
      <p:grpSp>
        <p:nvGrpSpPr>
          <p:cNvPr id="15" name="Grupo 14"/>
          <p:cNvGrpSpPr/>
          <p:nvPr/>
        </p:nvGrpSpPr>
        <p:grpSpPr>
          <a:xfrm>
            <a:off x="7841352" y="3167050"/>
            <a:ext cx="4089086" cy="2733312"/>
            <a:chOff x="7841352" y="3167050"/>
            <a:chExt cx="4089086" cy="2733312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1352" y="3167050"/>
              <a:ext cx="4089086" cy="272605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4" name="CuadroTexto 13"/>
            <p:cNvSpPr txBox="1"/>
            <p:nvPr/>
          </p:nvSpPr>
          <p:spPr>
            <a:xfrm>
              <a:off x="7841352" y="5623363"/>
              <a:ext cx="27648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i="1" dirty="0" err="1" smtClean="0">
                  <a:solidFill>
                    <a:schemeClr val="bg1"/>
                  </a:solidFill>
                </a:rPr>
                <a:t>Source</a:t>
              </a:r>
              <a:r>
                <a:rPr lang="es-ES" sz="1200" i="1" dirty="0" smtClean="0">
                  <a:solidFill>
                    <a:schemeClr val="bg1"/>
                  </a:solidFill>
                </a:rPr>
                <a:t>: </a:t>
              </a:r>
              <a:r>
                <a:rPr lang="es-ES" sz="1200" i="1" dirty="0" err="1" smtClean="0">
                  <a:solidFill>
                    <a:schemeClr val="bg1"/>
                  </a:solidFill>
                </a:rPr>
                <a:t>The</a:t>
              </a:r>
              <a:r>
                <a:rPr lang="es-ES" sz="1200" i="1" dirty="0" smtClean="0">
                  <a:solidFill>
                    <a:schemeClr val="bg1"/>
                  </a:solidFill>
                </a:rPr>
                <a:t> </a:t>
              </a:r>
              <a:r>
                <a:rPr lang="es-ES" sz="1200" i="1" dirty="0" err="1" smtClean="0">
                  <a:solidFill>
                    <a:schemeClr val="bg1"/>
                  </a:solidFill>
                </a:rPr>
                <a:t>Guardian</a:t>
              </a:r>
              <a:r>
                <a:rPr lang="es-ES" sz="1200" i="1" dirty="0" smtClean="0">
                  <a:solidFill>
                    <a:schemeClr val="bg1"/>
                  </a:solidFill>
                </a:rPr>
                <a:t> (AFP/</a:t>
              </a:r>
              <a:r>
                <a:rPr lang="es-ES" sz="1200" i="1" dirty="0" err="1" smtClean="0">
                  <a:solidFill>
                    <a:schemeClr val="bg1"/>
                  </a:solidFill>
                </a:rPr>
                <a:t>Getty</a:t>
              </a:r>
              <a:r>
                <a:rPr lang="es-ES" sz="1200" i="1" dirty="0" smtClean="0">
                  <a:solidFill>
                    <a:schemeClr val="bg1"/>
                  </a:solidFill>
                </a:rPr>
                <a:t> </a:t>
              </a:r>
              <a:r>
                <a:rPr lang="es-ES" sz="1200" i="1" dirty="0" err="1" smtClean="0">
                  <a:solidFill>
                    <a:schemeClr val="bg1"/>
                  </a:solidFill>
                </a:rPr>
                <a:t>Images</a:t>
              </a:r>
              <a:r>
                <a:rPr lang="es-ES" sz="1200" i="1" dirty="0" smtClean="0">
                  <a:solidFill>
                    <a:schemeClr val="bg1"/>
                  </a:solidFill>
                </a:rPr>
                <a:t>)</a:t>
              </a:r>
              <a:endParaRPr lang="es-ES" sz="1200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248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351964" y="-1205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err="1" smtClean="0"/>
              <a:t>Background</a:t>
            </a:r>
            <a:r>
              <a:rPr lang="es-ES" sz="3600" dirty="0" smtClean="0"/>
              <a:t> &amp; </a:t>
            </a:r>
            <a:r>
              <a:rPr lang="es-ES" sz="3600" dirty="0" err="1" smtClean="0"/>
              <a:t>Needs</a:t>
            </a:r>
            <a:endParaRPr lang="es-ES" sz="3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3548" y="1228635"/>
            <a:ext cx="10702132" cy="2547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Climate change is worsening the WUI fire problem throughout Europe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More intense wildfires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E</a:t>
            </a:r>
            <a:r>
              <a:rPr lang="en-GB" sz="1800" dirty="0" smtClean="0"/>
              <a:t>mergent WUI-fire prone zones in northern latitudes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GB" sz="600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WUI </a:t>
            </a:r>
            <a:r>
              <a:rPr lang="en-GB" sz="2000" dirty="0"/>
              <a:t>fires quite often exceed fire-fighters capacities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Self protection is a growing </a:t>
            </a:r>
            <a:r>
              <a:rPr lang="en-GB" sz="1800" dirty="0" smtClean="0"/>
              <a:t>need</a:t>
            </a:r>
            <a:endParaRPr lang="en-GB" sz="1600" dirty="0" smtClean="0"/>
          </a:p>
        </p:txBody>
      </p:sp>
      <p:pic>
        <p:nvPicPr>
          <p:cNvPr id="12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955" y="4168514"/>
            <a:ext cx="2557166" cy="16958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4" descr="Imagen relacionada">
            <a:hlinkClick r:id="rId4" tgtFrame="&quot;_blank&quot;"/>
            <a:extLst>
              <a:ext uri="{FF2B5EF4-FFF2-40B4-BE49-F238E27FC236}">
                <a16:creationId xmlns:a16="http://schemas.microsoft.com/office/drawing/2014/main" id="{C19FC0FA-0B94-4CCF-8A47-499EF2F0B22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955" y="1129404"/>
            <a:ext cx="2557166" cy="14384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CuadroTexto 15"/>
          <p:cNvSpPr txBox="1"/>
          <p:nvPr/>
        </p:nvSpPr>
        <p:spPr>
          <a:xfrm>
            <a:off x="9673291" y="5503426"/>
            <a:ext cx="2313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0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Benitatxell</a:t>
            </a:r>
            <a:r>
              <a:rPr lang="es-ES" sz="1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s-ES" sz="10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Spain</a:t>
            </a:r>
            <a:r>
              <a:rPr lang="es-ES" sz="1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(2016)</a:t>
            </a:r>
          </a:p>
          <a:p>
            <a:pPr algn="r"/>
            <a:r>
              <a:rPr lang="es-ES" sz="1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s-ES" sz="10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Source</a:t>
            </a:r>
            <a:r>
              <a:rPr lang="es-ES" sz="1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D. Caballero</a:t>
            </a:r>
            <a:endParaRPr lang="es-ES" sz="10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9374296" y="1104204"/>
            <a:ext cx="2313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Vieira de Leiria, Portugal (2017)</a:t>
            </a:r>
          </a:p>
          <a:p>
            <a:r>
              <a:rPr lang="es-ES" sz="1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s-ES" sz="1000" i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Source</a:t>
            </a:r>
            <a:r>
              <a:rPr lang="es-ES" sz="10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: H. Madeiras</a:t>
            </a:r>
            <a:endParaRPr lang="es-ES" sz="1000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8" name="Grupo 17"/>
          <p:cNvGrpSpPr/>
          <p:nvPr/>
        </p:nvGrpSpPr>
        <p:grpSpPr>
          <a:xfrm>
            <a:off x="9374296" y="2729053"/>
            <a:ext cx="2612825" cy="1295268"/>
            <a:chOff x="9374296" y="2659558"/>
            <a:chExt cx="2612825" cy="1295268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8949" y="2659558"/>
              <a:ext cx="2548172" cy="127408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7" name="CuadroTexto 16"/>
            <p:cNvSpPr txBox="1"/>
            <p:nvPr/>
          </p:nvSpPr>
          <p:spPr>
            <a:xfrm>
              <a:off x="9374296" y="3554716"/>
              <a:ext cx="23138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i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Mati</a:t>
              </a:r>
              <a:r>
                <a:rPr lang="es-ES" sz="1000" i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, </a:t>
              </a:r>
              <a:r>
                <a:rPr lang="es-ES" sz="1000" i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Greece</a:t>
              </a:r>
              <a:r>
                <a:rPr lang="es-ES" sz="1000" i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(2018)</a:t>
              </a:r>
            </a:p>
            <a:p>
              <a:r>
                <a:rPr lang="es-ES" sz="1000" i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</a:t>
              </a:r>
              <a:r>
                <a:rPr lang="es-ES" sz="1000" i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Source</a:t>
              </a:r>
              <a:r>
                <a:rPr lang="es-ES" sz="1000" i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: G. </a:t>
              </a:r>
              <a:r>
                <a:rPr lang="es-ES" sz="1000" i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Chrisochoidis</a:t>
              </a:r>
              <a:endParaRPr lang="es-ES" sz="1000" i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453548" y="3941357"/>
            <a:ext cx="10702132" cy="1847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Observations from WUIWATCH project: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u="sng" dirty="0" smtClean="0"/>
              <a:t>Fuels at home-owner scale </a:t>
            </a:r>
            <a:r>
              <a:rPr lang="en-GB" sz="1800" dirty="0" smtClean="0"/>
              <a:t>whose hazard is poorly characterized and disregarded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u="sng" dirty="0" smtClean="0"/>
              <a:t>Vulnerable elements in houses </a:t>
            </a:r>
            <a:r>
              <a:rPr lang="en-GB" sz="1800" dirty="0" smtClean="0"/>
              <a:t>whose response to and interaction with fire is unknown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u="sng" dirty="0" smtClean="0"/>
              <a:t>Lack of scientific-based standards </a:t>
            </a:r>
            <a:r>
              <a:rPr lang="en-GB" sz="1800" dirty="0" smtClean="0"/>
              <a:t>to deal with the WUI problem at the microscale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23747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351964" y="-1205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err="1" smtClean="0"/>
              <a:t>Objectives</a:t>
            </a:r>
            <a:r>
              <a:rPr lang="es-ES" sz="3600" dirty="0"/>
              <a:t> </a:t>
            </a:r>
            <a:r>
              <a:rPr lang="es-ES" sz="3600" dirty="0" smtClean="0"/>
              <a:t>&amp; </a:t>
            </a:r>
            <a:r>
              <a:rPr lang="es-ES" sz="3600" dirty="0" err="1" smtClean="0"/>
              <a:t>Activities</a:t>
            </a:r>
            <a:endParaRPr lang="es-ES" sz="3600" dirty="0"/>
          </a:p>
        </p:txBody>
      </p:sp>
      <p:sp>
        <p:nvSpPr>
          <p:cNvPr id="2" name="Rectángulo 1"/>
          <p:cNvSpPr/>
          <p:nvPr/>
        </p:nvSpPr>
        <p:spPr>
          <a:xfrm>
            <a:off x="423523" y="945138"/>
            <a:ext cx="999829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WUIVIEW aims </a:t>
            </a:r>
            <a:r>
              <a:rPr lang="en-US" sz="2000" dirty="0"/>
              <a:t>at reinforcing WUI fires risk reduction strategies </a:t>
            </a:r>
            <a:r>
              <a:rPr lang="en-US" sz="2000" dirty="0" smtClean="0"/>
              <a:t>by…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	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517159" y="1473210"/>
            <a:ext cx="9468354" cy="70788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</a:rPr>
              <a:t>Designing, testing and operating a virtual workbench service for the analysis of fire hazards and buildings vulnerabilities at different European WUI realities</a:t>
            </a:r>
            <a:r>
              <a:rPr lang="en-US" sz="2000" b="1" i="1" dirty="0">
                <a:solidFill>
                  <a:schemeClr val="lt1"/>
                </a:solidFill>
              </a:rPr>
              <a:t>	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17158" y="2449278"/>
            <a:ext cx="11067892" cy="3530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Platform </a:t>
            </a:r>
            <a:r>
              <a:rPr lang="en-US" sz="2000" dirty="0"/>
              <a:t>to perform essays and simulation studies dealing with structures survivability and sheltering </a:t>
            </a:r>
            <a:r>
              <a:rPr lang="en-US" sz="2000" dirty="0" smtClean="0"/>
              <a:t>capability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Workbench set-up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Real fire experiments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Modelling and simulation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Demonstration in real WUI settlements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 </a:t>
            </a:r>
            <a:r>
              <a:rPr lang="en-US" sz="1600" dirty="0" smtClean="0"/>
              <a:t>(Spain &amp; Sweden)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GB" sz="1400" dirty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GB" sz="1800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GB" sz="1600" dirty="0" smtClean="0"/>
          </a:p>
        </p:txBody>
      </p:sp>
      <p:grpSp>
        <p:nvGrpSpPr>
          <p:cNvPr id="8" name="Grupo 7"/>
          <p:cNvGrpSpPr/>
          <p:nvPr/>
        </p:nvGrpSpPr>
        <p:grpSpPr>
          <a:xfrm>
            <a:off x="5681784" y="3365045"/>
            <a:ext cx="1828638" cy="2240872"/>
            <a:chOff x="7553740" y="3466768"/>
            <a:chExt cx="1900362" cy="2328765"/>
          </a:xfrm>
        </p:grpSpPr>
        <p:pic>
          <p:nvPicPr>
            <p:cNvPr id="24" name="Imagen 2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720" t="2147" r="35698" b="3865"/>
            <a:stretch/>
          </p:blipFill>
          <p:spPr>
            <a:xfrm>
              <a:off x="7553740" y="3466768"/>
              <a:ext cx="1900362" cy="232876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5" name="CuadroTexto 24"/>
            <p:cNvSpPr txBox="1"/>
            <p:nvPr/>
          </p:nvSpPr>
          <p:spPr>
            <a:xfrm>
              <a:off x="7553740" y="5518534"/>
              <a:ext cx="11953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i="1" dirty="0" err="1" smtClean="0">
                  <a:solidFill>
                    <a:schemeClr val="bg1"/>
                  </a:solidFill>
                  <a:latin typeface="Calibri" panose="020F0502020204030204" pitchFamily="34" charset="0"/>
                </a:rPr>
                <a:t>Mell</a:t>
              </a:r>
              <a:r>
                <a:rPr lang="es-ES" sz="1200" i="1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 et al., 2009</a:t>
              </a:r>
              <a:endParaRPr lang="es-ES" sz="1200" i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7604175" y="3365045"/>
            <a:ext cx="3904982" cy="2251327"/>
            <a:chOff x="7938124" y="3365045"/>
            <a:chExt cx="3904982" cy="2251327"/>
          </a:xfrm>
        </p:grpSpPr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38124" y="3365045"/>
              <a:ext cx="3904982" cy="224087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7" name="CuadroTexto 26"/>
            <p:cNvSpPr txBox="1"/>
            <p:nvPr/>
          </p:nvSpPr>
          <p:spPr>
            <a:xfrm>
              <a:off x="10210557" y="5339373"/>
              <a:ext cx="13140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i="1" dirty="0" smtClean="0">
                  <a:latin typeface="Calibri" panose="020F0502020204030204" pitchFamily="34" charset="0"/>
                </a:rPr>
                <a:t>Pastor et al., 2016</a:t>
              </a:r>
              <a:endParaRPr lang="es-ES" sz="1200" i="1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017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351964" y="-1205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 smtClean="0"/>
              <a:t>Outputs, </a:t>
            </a:r>
            <a:r>
              <a:rPr lang="es-ES" sz="3600" dirty="0" err="1" smtClean="0"/>
              <a:t>Follow</a:t>
            </a:r>
            <a:r>
              <a:rPr lang="es-ES" sz="3600" dirty="0"/>
              <a:t> </a:t>
            </a:r>
            <a:r>
              <a:rPr lang="es-ES" sz="3600" dirty="0" smtClean="0"/>
              <a:t>up &amp; </a:t>
            </a:r>
            <a:r>
              <a:rPr lang="es-ES" sz="3600" dirty="0" err="1" smtClean="0"/>
              <a:t>Major</a:t>
            </a:r>
            <a:r>
              <a:rPr lang="es-ES" sz="3600" dirty="0" smtClean="0"/>
              <a:t> </a:t>
            </a:r>
            <a:r>
              <a:rPr lang="es-ES" sz="3600" dirty="0" err="1" smtClean="0"/>
              <a:t>Events</a:t>
            </a:r>
            <a:endParaRPr lang="es-ES" sz="3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1964" y="1443701"/>
            <a:ext cx="4532243" cy="2067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0" tIns="45720" rIns="9144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 smtClean="0"/>
              <a:t>Data </a:t>
            </a:r>
            <a:r>
              <a:rPr lang="en-US" sz="1600" dirty="0"/>
              <a:t>on fuels hazard and buildings vulnerabilities</a:t>
            </a:r>
          </a:p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Modelling codes and guidelines</a:t>
            </a:r>
          </a:p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Recommendations for regulations </a:t>
            </a:r>
            <a:r>
              <a:rPr lang="en-US" sz="1600" dirty="0" smtClean="0"/>
              <a:t>improvement</a:t>
            </a:r>
          </a:p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Education material</a:t>
            </a:r>
          </a:p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 smtClean="0"/>
              <a:t>Scientific </a:t>
            </a:r>
            <a:r>
              <a:rPr lang="en-US" sz="1600" dirty="0"/>
              <a:t>papers and conference </a:t>
            </a:r>
            <a:r>
              <a:rPr lang="en-US" sz="1600" dirty="0" smtClean="0"/>
              <a:t>communications</a:t>
            </a:r>
          </a:p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1600" dirty="0"/>
          </a:p>
          <a:p>
            <a:pPr marL="324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GB" sz="1600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51964" y="1038186"/>
            <a:ext cx="4532243" cy="3155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0" tIns="45720" rIns="91440" bIns="0" rtlCol="0">
            <a:noAutofit/>
          </a:bodyPr>
          <a:lstStyle>
            <a:defPPr>
              <a:defRPr lang="es-ES"/>
            </a:defPPr>
            <a:lvl1pPr marL="324000" indent="-2286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00"/>
            </a:lvl1pPr>
            <a:lvl2pPr marL="324000" lvl="1" indent="-2286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95400" lvl="1" indent="0" algn="ctr">
              <a:buNone/>
            </a:pPr>
            <a:r>
              <a:rPr lang="en-US" dirty="0"/>
              <a:t>EXPECTED OUTPUTS</a:t>
            </a:r>
          </a:p>
          <a:p>
            <a:pPr marL="95400" lvl="1" indent="0" algn="ctr">
              <a:buNone/>
            </a:pPr>
            <a:endParaRPr lang="en-US" dirty="0"/>
          </a:p>
          <a:p>
            <a:pPr marL="95400" indent="0" algn="ctr">
              <a:buNone/>
            </a:pPr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997633" y="1443701"/>
            <a:ext cx="4808433" cy="10132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0" tIns="45720" rIns="9144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Improved knowledge and awareness </a:t>
            </a:r>
            <a:r>
              <a:rPr lang="en-US" sz="1600" dirty="0" smtClean="0"/>
              <a:t>to all fire actors</a:t>
            </a:r>
            <a:endParaRPr lang="en-US" sz="1600" dirty="0"/>
          </a:p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New capability to assist fire safety </a:t>
            </a:r>
            <a:r>
              <a:rPr lang="en-US" sz="1600" dirty="0" smtClean="0"/>
              <a:t>design</a:t>
            </a:r>
            <a:endParaRPr lang="en-GB" sz="1600" dirty="0" smtClean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997633" y="1038186"/>
            <a:ext cx="4808433" cy="3155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0" tIns="45720" rIns="91440" bIns="0" rtlCol="0">
            <a:noAutofit/>
          </a:bodyPr>
          <a:lstStyle>
            <a:defPPr>
              <a:defRPr lang="es-ES"/>
            </a:defPPr>
            <a:lvl1pPr marL="324000" indent="-2286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00"/>
            </a:lvl1pPr>
            <a:lvl2pPr marL="324000" lvl="1" indent="-2286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95400" lvl="1" indent="0" algn="ctr">
              <a:buNone/>
            </a:pPr>
            <a:r>
              <a:rPr lang="en-US" dirty="0"/>
              <a:t>EXPECTED </a:t>
            </a:r>
            <a:r>
              <a:rPr lang="en-US" dirty="0" smtClean="0"/>
              <a:t>RESULTS</a:t>
            </a:r>
            <a:endParaRPr lang="en-US" dirty="0"/>
          </a:p>
          <a:p>
            <a:pPr marL="95400" lvl="1" indent="0" algn="ctr">
              <a:buNone/>
            </a:pPr>
            <a:endParaRPr lang="en-US" dirty="0"/>
          </a:p>
          <a:p>
            <a:pPr marL="95400" indent="0" algn="ctr">
              <a:buNone/>
            </a:pPr>
            <a:endParaRPr lang="en-GB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997633" y="2952427"/>
            <a:ext cx="4808433" cy="558338"/>
          </a:xfrm>
          <a:prstGeom prst="rect">
            <a:avLst/>
          </a:prstGeom>
          <a:solidFill>
            <a:srgbClr val="CCFFCC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0" tIns="45720" rIns="9144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600" dirty="0"/>
              <a:t>Consultancy service to manage WUI fire risk in vulnerable communities</a:t>
            </a:r>
          </a:p>
          <a:p>
            <a:pPr marL="324000"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16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997633" y="2546912"/>
            <a:ext cx="4808433" cy="315556"/>
          </a:xfrm>
          <a:prstGeom prst="rect">
            <a:avLst/>
          </a:prstGeom>
          <a:solidFill>
            <a:srgbClr val="CCFFCC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0" tIns="45720" rIns="91440" bIns="0" rtlCol="0">
            <a:noAutofit/>
          </a:bodyPr>
          <a:lstStyle>
            <a:defPPr>
              <a:defRPr lang="es-ES"/>
            </a:defPPr>
            <a:lvl1pPr marL="324000" indent="-2286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00"/>
            </a:lvl1pPr>
            <a:lvl2pPr marL="324000" lvl="1" indent="-2286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95400" lvl="1" indent="0" algn="ctr">
              <a:buNone/>
            </a:pPr>
            <a:r>
              <a:rPr lang="en-US" dirty="0" smtClean="0"/>
              <a:t>EXPECTED </a:t>
            </a:r>
            <a:r>
              <a:rPr lang="en-US" b="1" dirty="0" smtClean="0"/>
              <a:t>FOLLOW-UP</a:t>
            </a:r>
            <a:r>
              <a:rPr lang="en-US" dirty="0" smtClean="0"/>
              <a:t> </a:t>
            </a:r>
            <a:endParaRPr lang="en-US" dirty="0"/>
          </a:p>
          <a:p>
            <a:pPr marL="95400" lvl="1" indent="0" algn="ctr">
              <a:buNone/>
            </a:pPr>
            <a:endParaRPr lang="en-US" dirty="0"/>
          </a:p>
          <a:p>
            <a:pPr marL="95400" indent="0" algn="ctr">
              <a:buNone/>
            </a:pPr>
            <a:endParaRPr lang="en-GB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51964" y="3812810"/>
            <a:ext cx="11144298" cy="188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/>
              <a:t>Major Events: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Two international workshops: I Coimbra </a:t>
            </a:r>
            <a:r>
              <a:rPr lang="en-GB" sz="1600" dirty="0"/>
              <a:t>- (</a:t>
            </a:r>
            <a:r>
              <a:rPr lang="es-ES" sz="1600" b="1" dirty="0"/>
              <a:t>~ </a:t>
            </a:r>
            <a:r>
              <a:rPr lang="en-GB" sz="1600" dirty="0" smtClean="0"/>
              <a:t>M12)- on hazards at the WUI microscale. II Barcelona </a:t>
            </a:r>
            <a:r>
              <a:rPr lang="en-GB" sz="1600" dirty="0"/>
              <a:t>– (</a:t>
            </a:r>
            <a:r>
              <a:rPr lang="es-ES" sz="1600" b="1" dirty="0"/>
              <a:t>~ </a:t>
            </a:r>
            <a:r>
              <a:rPr lang="en-GB" sz="1600" dirty="0" smtClean="0"/>
              <a:t>M23)– on modelling for fire safe designs. WS coupled with project meetings.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600" dirty="0" smtClean="0"/>
              <a:t>Kick-off meeting in Barcelona (11/02-12/02). Other technical meetings (some partners): Barcelona (</a:t>
            </a:r>
            <a:r>
              <a:rPr lang="es-ES" sz="1600" b="1" dirty="0" smtClean="0"/>
              <a:t>~ </a:t>
            </a:r>
            <a:r>
              <a:rPr lang="en-GB" sz="1600" dirty="0" smtClean="0"/>
              <a:t>M9), </a:t>
            </a:r>
            <a:r>
              <a:rPr lang="en-GB" sz="1600" dirty="0" err="1"/>
              <a:t>Bor</a:t>
            </a:r>
            <a:r>
              <a:rPr lang="es-ES" sz="1600" dirty="0"/>
              <a:t>å</a:t>
            </a:r>
            <a:r>
              <a:rPr lang="en-GB" sz="1600" dirty="0"/>
              <a:t>s </a:t>
            </a:r>
            <a:r>
              <a:rPr lang="en-GB" sz="1600" dirty="0" smtClean="0"/>
              <a:t>(</a:t>
            </a:r>
            <a:r>
              <a:rPr lang="es-ES" sz="1600" b="1" dirty="0"/>
              <a:t>~ </a:t>
            </a:r>
            <a:r>
              <a:rPr lang="en-GB" sz="1600" dirty="0" smtClean="0"/>
              <a:t>M13).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600" dirty="0"/>
              <a:t>Fire experiments in Coimbra and </a:t>
            </a:r>
            <a:r>
              <a:rPr lang="en-GB" sz="1600" dirty="0" err="1"/>
              <a:t>Alès</a:t>
            </a:r>
            <a:r>
              <a:rPr lang="en-GB" sz="1600" dirty="0"/>
              <a:t> (M7-M8</a:t>
            </a:r>
            <a:r>
              <a:rPr lang="en-GB" sz="1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0779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/>
          <p:cNvSpPr txBox="1">
            <a:spLocks/>
          </p:cNvSpPr>
          <p:nvPr/>
        </p:nvSpPr>
        <p:spPr>
          <a:xfrm>
            <a:off x="3976434" y="2739383"/>
            <a:ext cx="3564054" cy="1885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/>
              <a:t>More information: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/>
              <a:t>Elsa Pastor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u="sng" dirty="0" smtClean="0">
                <a:solidFill>
                  <a:srgbClr val="0070C0"/>
                </a:solidFill>
              </a:rPr>
              <a:t>elsa.pastor@upc.edu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dirty="0" smtClean="0">
                <a:solidFill>
                  <a:srgbClr val="0070C0"/>
                </a:solidFill>
              </a:rPr>
              <a:t>www.wuiview.org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GB" sz="2000" dirty="0" smtClean="0"/>
          </a:p>
        </p:txBody>
      </p:sp>
      <p:sp>
        <p:nvSpPr>
          <p:cNvPr id="10" name="2 Rectángulo"/>
          <p:cNvSpPr/>
          <p:nvPr/>
        </p:nvSpPr>
        <p:spPr>
          <a:xfrm>
            <a:off x="2785312" y="1422547"/>
            <a:ext cx="79423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buClr>
                <a:schemeClr val="accent6"/>
              </a:buClr>
              <a:buSzPct val="100000"/>
            </a:pPr>
            <a:r>
              <a:rPr lang="en-GB" sz="4400" dirty="0" smtClean="0">
                <a:latin typeface="Calibri" pitchFamily="34" charset="0"/>
                <a:cs typeface="Calibri" pitchFamily="34" charset="0"/>
              </a:rPr>
              <a:t>Thanks for your attention!</a:t>
            </a:r>
            <a:endParaRPr lang="en-GB" sz="5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499</Words>
  <Application>Microsoft Office PowerPoint</Application>
  <PresentationFormat>Panorámica</PresentationFormat>
  <Paragraphs>75</Paragraphs>
  <Slides>7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EC Square Sans Pro</vt:lpstr>
      <vt:lpstr>Times New Roman</vt:lpstr>
      <vt:lpstr>Wingdings</vt:lpstr>
      <vt:lpstr>Tema de Office</vt:lpstr>
      <vt:lpstr>Wildland-Urban-Interface VIrtual Essays Workbench</vt:lpstr>
      <vt:lpstr>The WUIVIEW Consortium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Antonio Muñoz Navarro</dc:creator>
  <cp:lastModifiedBy>Elsa Pastor</cp:lastModifiedBy>
  <cp:revision>41</cp:revision>
  <dcterms:created xsi:type="dcterms:W3CDTF">2018-11-21T15:46:04Z</dcterms:created>
  <dcterms:modified xsi:type="dcterms:W3CDTF">2019-01-17T09:37:16Z</dcterms:modified>
</cp:coreProperties>
</file>