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90" r:id="rId4"/>
    <p:sldId id="260" r:id="rId5"/>
    <p:sldId id="286" r:id="rId6"/>
    <p:sldId id="292" r:id="rId7"/>
    <p:sldId id="287" r:id="rId8"/>
    <p:sldId id="289" r:id="rId9"/>
    <p:sldId id="294" r:id="rId10"/>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0A0B"/>
    <a:srgbClr val="BEBABB"/>
    <a:srgbClr val="C8171E"/>
    <a:srgbClr val="504C4C"/>
    <a:srgbClr val="FCE400"/>
    <a:srgbClr val="FAE3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9" d="100"/>
          <a:sy n="69" d="100"/>
        </p:scale>
        <p:origin x="-1416" y="-96"/>
      </p:cViewPr>
      <p:guideLst>
        <p:guide orient="horz" pos="3816"/>
        <p:guide orient="horz" pos="1162"/>
        <p:guide orient="horz" pos="4047"/>
        <p:guide orient="horz" pos="327"/>
        <p:guide orient="horz" pos="3906"/>
        <p:guide pos="2993"/>
        <p:guide pos="453"/>
        <p:guide pos="5307"/>
        <p:guide pos="310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5D1A10-BBD4-4970-A075-CF1FF7F959A1}" type="datetimeFigureOut">
              <a:rPr lang="da-DK" smtClean="0"/>
              <a:pPr/>
              <a:t>11-01-2017</a:t>
            </a:fld>
            <a:endParaRPr lang="da-DK"/>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6FDC86-23C9-487F-A856-5CBF8F0CCAE4}" type="slidenum">
              <a:rPr lang="da-DK" smtClean="0"/>
              <a:pPr/>
              <a:t>‹#›</a:t>
            </a:fld>
            <a:endParaRPr lang="da-DK"/>
          </a:p>
        </p:txBody>
      </p:sp>
    </p:spTree>
    <p:extLst>
      <p:ext uri="{BB962C8B-B14F-4D97-AF65-F5344CB8AC3E}">
        <p14:creationId xmlns:p14="http://schemas.microsoft.com/office/powerpoint/2010/main" val="2162731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da-DK" noProof="1" smtClean="0"/>
              <a:t>Increase interoperability and capacity of emergency managment sectors to effectivly prepare for and respond to emergency events both within national boundaries and across SC region</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smtClean="0">
                <a:solidFill>
                  <a:schemeClr val="tx1"/>
                </a:solidFill>
                <a:latin typeface="+mn-lt"/>
                <a:ea typeface="+mn-ea"/>
                <a:cs typeface="+mn-cs"/>
              </a:rPr>
              <a:t>increase the capacities of key emergency management actors, ARCS and GRCS, for more effective coordination with disaster management authorities. Organizational preparedness measures and actions will be strengthened and consolidated, so that ARCS and GRCS are actively contributing to the nations' ability to prepare for and respond to disasters in a coordinated, timely and effective manner, reducing the impact of these events on vulnerable people.</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endParaRPr lang="da-DK" noProof="1" smtClean="0"/>
          </a:p>
          <a:p>
            <a:endParaRPr lang="en-US" dirty="0"/>
          </a:p>
        </p:txBody>
      </p:sp>
      <p:sp>
        <p:nvSpPr>
          <p:cNvPr id="4" name="Slide Number Placeholder 3"/>
          <p:cNvSpPr>
            <a:spLocks noGrp="1"/>
          </p:cNvSpPr>
          <p:nvPr>
            <p:ph type="sldNum" sz="quarter" idx="10"/>
          </p:nvPr>
        </p:nvSpPr>
        <p:spPr/>
        <p:txBody>
          <a:bodyPr/>
          <a:lstStyle/>
          <a:p>
            <a:fld id="{286FDC86-23C9-487F-A856-5CBF8F0CCAE4}" type="slidenum">
              <a:rPr lang="da-DK" smtClean="0"/>
              <a:pPr/>
              <a:t>3</a:t>
            </a:fld>
            <a:endParaRPr lang="da-DK"/>
          </a:p>
        </p:txBody>
      </p:sp>
    </p:spTree>
    <p:extLst>
      <p:ext uri="{BB962C8B-B14F-4D97-AF65-F5344CB8AC3E}">
        <p14:creationId xmlns:p14="http://schemas.microsoft.com/office/powerpoint/2010/main" val="1718718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da-DK" noProof="1" smtClean="0"/>
              <a:t>Increase interoperability and capacity of emergency managment sectors to effectivly prepare for and respond to emergency events both within national boundaries and across SC region</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smtClean="0">
                <a:solidFill>
                  <a:schemeClr val="tx1"/>
                </a:solidFill>
                <a:latin typeface="+mn-lt"/>
                <a:ea typeface="+mn-ea"/>
                <a:cs typeface="+mn-cs"/>
              </a:rPr>
              <a:t>increase the capacities of key emergency management actors, ARCS and GRCS, for more effective coordination with disaster management authorities. Organizational preparedness measures and actions will be strengthened and consolidated, so that ARCS and GRCS are actively contributing to the nations' ability to prepare for and respond to disasters in a coordinated, timely and effective manner, reducing the impact of these events on vulnerable people.</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endParaRPr lang="da-DK" noProof="1" smtClean="0"/>
          </a:p>
          <a:p>
            <a:endParaRPr lang="en-US" dirty="0"/>
          </a:p>
        </p:txBody>
      </p:sp>
      <p:sp>
        <p:nvSpPr>
          <p:cNvPr id="4" name="Slide Number Placeholder 3"/>
          <p:cNvSpPr>
            <a:spLocks noGrp="1"/>
          </p:cNvSpPr>
          <p:nvPr>
            <p:ph type="sldNum" sz="quarter" idx="10"/>
          </p:nvPr>
        </p:nvSpPr>
        <p:spPr/>
        <p:txBody>
          <a:bodyPr/>
          <a:lstStyle/>
          <a:p>
            <a:fld id="{286FDC86-23C9-487F-A856-5CBF8F0CCAE4}" type="slidenum">
              <a:rPr lang="da-DK" smtClean="0"/>
              <a:pPr/>
              <a:t>4</a:t>
            </a:fld>
            <a:endParaRPr lang="da-DK"/>
          </a:p>
        </p:txBody>
      </p:sp>
    </p:spTree>
    <p:extLst>
      <p:ext uri="{BB962C8B-B14F-4D97-AF65-F5344CB8AC3E}">
        <p14:creationId xmlns:p14="http://schemas.microsoft.com/office/powerpoint/2010/main" val="1718718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smtClean="0">
                <a:solidFill>
                  <a:schemeClr val="tx1"/>
                </a:solidFill>
                <a:latin typeface="+mn-lt"/>
                <a:ea typeface="+mn-ea"/>
                <a:cs typeface="+mn-cs"/>
              </a:rPr>
              <a:t>Enhanced structures, systems and procedures for efficient and effective emergency preparedness and response; structures and plans are more interlinked to and part of regional and international disaster response mechanisms Clearly defined roles in emergency preparedness and response that are recognized by the Civil Protection Authorities in the Civil Security National Plan; ARCS and GRCS will be represented and active in the national and local coordinating bodies for emergencies </a:t>
            </a:r>
          </a:p>
          <a:p>
            <a:pPr marL="228600" indent="-228600">
              <a:buAutoNum type="arabicPeriod"/>
            </a:pPr>
            <a:r>
              <a:rPr lang="en-US" sz="1200" b="0" i="0" u="none" strike="noStrike" kern="1200" baseline="0" dirty="0" smtClean="0">
                <a:solidFill>
                  <a:schemeClr val="tx1"/>
                </a:solidFill>
                <a:latin typeface="+mn-lt"/>
                <a:ea typeface="+mn-ea"/>
                <a:cs typeface="+mn-cs"/>
              </a:rPr>
              <a:t>Effective disaster management capacities at national levels in line with the EU's Civil Protection Mechanism: well-trained and equipped response teams and leaders able to meet the needs of those affected, rapidly and efficiently</a:t>
            </a:r>
          </a:p>
          <a:p>
            <a:pPr marL="228600" indent="-228600">
              <a:buAutoNum type="arabicPeriod"/>
            </a:pPr>
            <a:r>
              <a:rPr lang="en-US" sz="1200" b="0" i="0" u="none" strike="noStrike" kern="1200" baseline="0" dirty="0" smtClean="0">
                <a:solidFill>
                  <a:schemeClr val="tx1"/>
                </a:solidFill>
                <a:latin typeface="+mn-lt"/>
                <a:ea typeface="+mn-ea"/>
                <a:cs typeface="+mn-cs"/>
              </a:rPr>
              <a:t>Increased delivery of psychosocial support in emergencies to affected people and first responders by well-trained and equipped Red Cross staff and volunteers operating within a methodological framework.</a:t>
            </a:r>
          </a:p>
          <a:p>
            <a:pPr marL="228600" indent="-228600">
              <a:buAutoNum type="arabicPeriod"/>
            </a:pPr>
            <a:r>
              <a:rPr lang="en-US" sz="1200" b="0" i="0" u="none" strike="noStrike" kern="1200" baseline="0" dirty="0" smtClean="0">
                <a:solidFill>
                  <a:schemeClr val="tx1"/>
                </a:solidFill>
                <a:latin typeface="+mn-lt"/>
                <a:ea typeface="+mn-ea"/>
                <a:cs typeface="+mn-cs"/>
              </a:rPr>
              <a:t>Increased delivery of psychosocial support in emergencies to affected people and first responders by well-trained and equipped Red Cross staff and volunteers operating within a methodological framework.</a:t>
            </a:r>
          </a:p>
          <a:p>
            <a:pPr marL="228600" indent="-228600">
              <a:buAutoNum type="arabicPeriod"/>
            </a:pPr>
            <a:r>
              <a:rPr lang="en-US" sz="1200" b="0" i="0" u="none" strike="noStrike" kern="1200" baseline="0" dirty="0" smtClean="0">
                <a:solidFill>
                  <a:schemeClr val="tx1"/>
                </a:solidFill>
                <a:latin typeface="+mn-lt"/>
                <a:ea typeface="+mn-ea"/>
                <a:cs typeface="+mn-cs"/>
              </a:rPr>
              <a:t>Coordinated preparedness and response agencies optimizing relief operations through better sharing of resources, information and expertise; as refined in practice through exercising.</a:t>
            </a:r>
          </a:p>
          <a:p>
            <a:pPr marL="228600" indent="-228600">
              <a:buAutoNum type="arabicPeriod"/>
            </a:pPr>
            <a:r>
              <a:rPr lang="en-US" sz="1200" b="0" i="0" u="none" strike="noStrike" kern="1200" baseline="0" dirty="0" smtClean="0">
                <a:solidFill>
                  <a:schemeClr val="tx1"/>
                </a:solidFill>
                <a:latin typeface="+mn-lt"/>
                <a:ea typeface="+mn-ea"/>
                <a:cs typeface="+mn-cs"/>
              </a:rPr>
              <a:t>Regularly monitored, reviewed and evaluated emergency preparedness and response work to assess performance, quality and impact.</a:t>
            </a:r>
          </a:p>
          <a:p>
            <a:pPr marL="228600" indent="-228600">
              <a:buAutoNum type="arabicPeriod"/>
            </a:pP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pPr marL="228600" indent="-228600">
              <a:buAutoNum type="arabicPeriod"/>
            </a:pPr>
            <a:endParaRPr lang="en-US" sz="1200" b="0" i="0" u="none" strike="noStrike" kern="1200" baseline="0" dirty="0" smtClean="0">
              <a:solidFill>
                <a:schemeClr val="tx1"/>
              </a:solidFill>
              <a:latin typeface="+mn-lt"/>
              <a:ea typeface="+mn-ea"/>
              <a:cs typeface="+mn-cs"/>
            </a:endParaRP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86FDC86-23C9-487F-A856-5CBF8F0CCAE4}" type="slidenum">
              <a:rPr lang="da-DK" smtClean="0"/>
              <a:pPr/>
              <a:t>5</a:t>
            </a:fld>
            <a:endParaRPr lang="da-DK"/>
          </a:p>
        </p:txBody>
      </p:sp>
    </p:spTree>
    <p:extLst>
      <p:ext uri="{BB962C8B-B14F-4D97-AF65-F5344CB8AC3E}">
        <p14:creationId xmlns:p14="http://schemas.microsoft.com/office/powerpoint/2010/main" val="618443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smtClean="0">
                <a:solidFill>
                  <a:schemeClr val="tx1"/>
                </a:solidFill>
                <a:latin typeface="+mn-lt"/>
                <a:ea typeface="+mn-ea"/>
                <a:cs typeface="+mn-cs"/>
              </a:rPr>
              <a:t>Enhanced structures, systems and procedures for efficient and effective emergency preparedness and response; structures and plans are more interlinked to and part of regional and international disaster response mechanisms Clearly defined roles in emergency preparedness and response that are recognized by the Civil Protection Authorities in the Civil Security National Plan; ARCS and GRCS will be represented and active in the national and local coordinating bodies for emergencies </a:t>
            </a:r>
          </a:p>
          <a:p>
            <a:pPr marL="228600" indent="-228600">
              <a:buAutoNum type="arabicPeriod"/>
            </a:pPr>
            <a:r>
              <a:rPr lang="en-US" sz="1200" b="0" i="0" u="none" strike="noStrike" kern="1200" baseline="0" dirty="0" smtClean="0">
                <a:solidFill>
                  <a:schemeClr val="tx1"/>
                </a:solidFill>
                <a:latin typeface="+mn-lt"/>
                <a:ea typeface="+mn-ea"/>
                <a:cs typeface="+mn-cs"/>
              </a:rPr>
              <a:t>Effective disaster management capacities at national levels in line with the EU's Civil Protection Mechanism: well-trained and equipped response teams and leaders able to meet the needs of those affected, rapidly and efficiently</a:t>
            </a:r>
          </a:p>
          <a:p>
            <a:pPr marL="228600" indent="-228600">
              <a:buAutoNum type="arabicPeriod"/>
            </a:pPr>
            <a:r>
              <a:rPr lang="en-US" sz="1200" b="0" i="0" u="none" strike="noStrike" kern="1200" baseline="0" dirty="0" smtClean="0">
                <a:solidFill>
                  <a:schemeClr val="tx1"/>
                </a:solidFill>
                <a:latin typeface="+mn-lt"/>
                <a:ea typeface="+mn-ea"/>
                <a:cs typeface="+mn-cs"/>
              </a:rPr>
              <a:t>Increased delivery of psychosocial support in emergencies to affected people and first responders by well-trained and equipped Red Cross staff and volunteers operating within a methodological framework.</a:t>
            </a:r>
          </a:p>
          <a:p>
            <a:pPr marL="228600" indent="-228600">
              <a:buAutoNum type="arabicPeriod"/>
            </a:pPr>
            <a:r>
              <a:rPr lang="en-US" sz="1200" b="0" i="0" u="none" strike="noStrike" kern="1200" baseline="0" dirty="0" smtClean="0">
                <a:solidFill>
                  <a:schemeClr val="tx1"/>
                </a:solidFill>
                <a:latin typeface="+mn-lt"/>
                <a:ea typeface="+mn-ea"/>
                <a:cs typeface="+mn-cs"/>
              </a:rPr>
              <a:t>Increased delivery of psychosocial support in emergencies to affected people and first responders by well-trained and equipped Red Cross staff and volunteers operating within a methodological framework.</a:t>
            </a:r>
          </a:p>
          <a:p>
            <a:pPr marL="228600" indent="-228600">
              <a:buAutoNum type="arabicPeriod"/>
            </a:pPr>
            <a:r>
              <a:rPr lang="en-US" sz="1200" b="0" i="0" u="none" strike="noStrike" kern="1200" baseline="0" dirty="0" smtClean="0">
                <a:solidFill>
                  <a:schemeClr val="tx1"/>
                </a:solidFill>
                <a:latin typeface="+mn-lt"/>
                <a:ea typeface="+mn-ea"/>
                <a:cs typeface="+mn-cs"/>
              </a:rPr>
              <a:t>Coordinated preparedness and response agencies optimizing relief operations through better sharing of resources, information and expertise; as refined in practice through exercising.</a:t>
            </a:r>
          </a:p>
          <a:p>
            <a:pPr marL="228600" indent="-228600">
              <a:buAutoNum type="arabicPeriod"/>
            </a:pPr>
            <a:r>
              <a:rPr lang="en-US" sz="1200" b="0" i="0" u="none" strike="noStrike" kern="1200" baseline="0" dirty="0" smtClean="0">
                <a:solidFill>
                  <a:schemeClr val="tx1"/>
                </a:solidFill>
                <a:latin typeface="+mn-lt"/>
                <a:ea typeface="+mn-ea"/>
                <a:cs typeface="+mn-cs"/>
              </a:rPr>
              <a:t>Regularly monitored, reviewed and evaluated emergency preparedness and response work to assess performance, quality and impact.</a:t>
            </a:r>
          </a:p>
          <a:p>
            <a:pPr marL="228600" indent="-228600">
              <a:buAutoNum type="arabicPeriod"/>
            </a:pP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pPr marL="228600" indent="-228600">
              <a:buAutoNum type="arabicPeriod"/>
            </a:pPr>
            <a:endParaRPr lang="en-US" sz="1200" b="0" i="0" u="none" strike="noStrike" kern="1200" baseline="0" dirty="0" smtClean="0">
              <a:solidFill>
                <a:schemeClr val="tx1"/>
              </a:solidFill>
              <a:latin typeface="+mn-lt"/>
              <a:ea typeface="+mn-ea"/>
              <a:cs typeface="+mn-cs"/>
            </a:endParaRP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86FDC86-23C9-487F-A856-5CBF8F0CCAE4}" type="slidenum">
              <a:rPr lang="da-DK" smtClean="0"/>
              <a:pPr/>
              <a:t>6</a:t>
            </a:fld>
            <a:endParaRPr lang="da-DK"/>
          </a:p>
        </p:txBody>
      </p:sp>
    </p:spTree>
    <p:extLst>
      <p:ext uri="{BB962C8B-B14F-4D97-AF65-F5344CB8AC3E}">
        <p14:creationId xmlns:p14="http://schemas.microsoft.com/office/powerpoint/2010/main" val="618443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157288" lvl="2" indent="-228600">
              <a:buFont typeface="Wingdings" panose="05000000000000000000" pitchFamily="2" charset="2"/>
              <a:buAutoNum type="arabicPeriod"/>
            </a:pPr>
            <a:r>
              <a:rPr lang="en-GB" i="1" dirty="0" smtClean="0"/>
              <a:t>Annual roundtable meetings, briefing meetings for stakeholders and advocacy for interlinking of emergency management plans and capacities</a:t>
            </a:r>
            <a:endParaRPr lang="en-US" i="0" dirty="0" smtClean="0"/>
          </a:p>
          <a:p>
            <a:pPr marL="1157288" lvl="2" indent="-228600">
              <a:buFont typeface="Wingdings" panose="05000000000000000000" pitchFamily="2" charset="2"/>
              <a:buAutoNum type="arabicPeriod"/>
            </a:pPr>
            <a:r>
              <a:rPr lang="en-GB" i="1" dirty="0" smtClean="0"/>
              <a:t>Stakeholder Advisory Group will outline collaboration and coordination with public authorities and relevant stakeholders</a:t>
            </a:r>
          </a:p>
          <a:p>
            <a:pPr marL="1157288" lvl="2" indent="-228600">
              <a:buFont typeface="Wingdings" panose="05000000000000000000" pitchFamily="2" charset="2"/>
              <a:buAutoNum type="arabicPeriod"/>
            </a:pPr>
            <a:r>
              <a:rPr lang="en-GB" i="1" dirty="0" smtClean="0"/>
              <a:t>In Georgia, a specific MoU will be signed with the Emergency Management Agency to secure support for integration of GRCS capacity into the national structures.  A similar MoU between ARCS and Ministry of Interior and Emergency Situations already exists</a:t>
            </a:r>
          </a:p>
          <a:p>
            <a:pPr marL="1157288" lvl="2" indent="-228600">
              <a:buFont typeface="Wingdings" panose="05000000000000000000" pitchFamily="2" charset="2"/>
              <a:buAutoNum type="arabicPeriod"/>
            </a:pPr>
            <a:r>
              <a:rPr lang="en-GB" i="1" dirty="0" smtClean="0"/>
              <a:t>The Non-State Actors coordination mechanism, for which GRCS is responsible, will be used to encourage inter-operability with emergency management actors</a:t>
            </a:r>
            <a:endParaRPr lang="en-US" dirty="0" smtClean="0"/>
          </a:p>
          <a:p>
            <a:r>
              <a:rPr lang="en-US" sz="1200" b="0" i="0" u="none" strike="noStrike" kern="1200" baseline="0" dirty="0" smtClean="0">
                <a:solidFill>
                  <a:schemeClr val="tx1"/>
                </a:solidFill>
                <a:latin typeface="+mn-lt"/>
                <a:ea typeface="+mn-ea"/>
                <a:cs typeface="+mn-cs"/>
              </a:rPr>
              <a:t> The activities are based on the combined Red Cross Movement experiences from developing and sustaining emergency preparedness capacities worldwide.</a:t>
            </a:r>
          </a:p>
          <a:p>
            <a:r>
              <a:rPr lang="en-US" sz="1200" b="0" i="0" u="none" strike="noStrike" kern="1200" baseline="0" dirty="0" smtClean="0">
                <a:solidFill>
                  <a:schemeClr val="tx1"/>
                </a:solidFill>
                <a:latin typeface="+mn-lt"/>
                <a:ea typeface="+mn-ea"/>
                <a:cs typeface="+mn-cs"/>
              </a:rPr>
              <a:t>2. </a:t>
            </a:r>
            <a:r>
              <a:rPr lang="en-US" sz="1200" b="0" i="0" u="none" strike="noStrike" kern="1200" baseline="0" dirty="0" err="1" smtClean="0">
                <a:solidFill>
                  <a:schemeClr val="tx1"/>
                </a:solidFill>
                <a:latin typeface="+mn-lt"/>
                <a:ea typeface="+mn-ea"/>
                <a:cs typeface="+mn-cs"/>
              </a:rPr>
              <a:t>EmPrep</a:t>
            </a:r>
            <a:r>
              <a:rPr lang="en-US" sz="1200" b="0" i="0" u="none" strike="noStrike" kern="1200" baseline="0" dirty="0" smtClean="0">
                <a:solidFill>
                  <a:schemeClr val="tx1"/>
                </a:solidFill>
                <a:latin typeface="+mn-lt"/>
                <a:ea typeface="+mn-ea"/>
                <a:cs typeface="+mn-cs"/>
              </a:rPr>
              <a:t> will supplement the civil protection and DRR initiatives already ongoing in Armenia and Georgia, drawing on experiences from the community based capacity and relationships, to inform and strengthen the national level activities.</a:t>
            </a:r>
          </a:p>
          <a:p>
            <a:r>
              <a:rPr lang="da-DK" sz="1200" b="0" i="0" u="none" strike="noStrike" kern="1200" baseline="0" dirty="0" smtClean="0">
                <a:solidFill>
                  <a:schemeClr val="tx1"/>
                </a:solidFill>
                <a:latin typeface="+mn-lt"/>
                <a:ea typeface="+mn-ea"/>
                <a:cs typeface="+mn-cs"/>
              </a:rPr>
              <a:t>3. </a:t>
            </a:r>
            <a:r>
              <a:rPr lang="en-US" sz="1200" b="0" i="0" u="none" strike="noStrike" kern="1200" baseline="0" dirty="0" err="1" smtClean="0">
                <a:solidFill>
                  <a:schemeClr val="tx1"/>
                </a:solidFill>
                <a:latin typeface="+mn-lt"/>
                <a:ea typeface="+mn-ea"/>
                <a:cs typeface="+mn-cs"/>
              </a:rPr>
              <a:t>EmPrep</a:t>
            </a:r>
            <a:r>
              <a:rPr lang="en-US" sz="1200" b="0" i="0" u="none" strike="noStrike" kern="1200" baseline="0" dirty="0" smtClean="0">
                <a:solidFill>
                  <a:schemeClr val="tx1"/>
                </a:solidFill>
                <a:latin typeface="+mn-lt"/>
                <a:ea typeface="+mn-ea"/>
                <a:cs typeface="+mn-cs"/>
              </a:rPr>
              <a:t> will draw on the capacities and structures built and refined throughout the previous and current four phases (2009-2017) of DIPECHO supported DRR programming.</a:t>
            </a:r>
            <a:endParaRPr lang="da-DK" dirty="0" smtClean="0"/>
          </a:p>
          <a:p>
            <a:r>
              <a:rPr lang="da-DK" dirty="0" smtClean="0"/>
              <a:t>Target </a:t>
            </a:r>
            <a:r>
              <a:rPr lang="da-DK" dirty="0" err="1" smtClean="0"/>
              <a:t>groups</a:t>
            </a:r>
            <a:r>
              <a:rPr lang="da-DK"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Emergency management stakeholders from public authorities and other CSOs at national level in the partner countries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Red Cross staff and volunteers supporting emergency management operations and PSS in Armenia and Georgia</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Local population receiving increased awareness and readiness in case of emergency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86FDC86-23C9-487F-A856-5CBF8F0CCAE4}" type="slidenum">
              <a:rPr lang="da-DK" smtClean="0"/>
              <a:pPr/>
              <a:t>7</a:t>
            </a:fld>
            <a:endParaRPr lang="da-DK"/>
          </a:p>
        </p:txBody>
      </p:sp>
    </p:spTree>
    <p:extLst>
      <p:ext uri="{BB962C8B-B14F-4D97-AF65-F5344CB8AC3E}">
        <p14:creationId xmlns:p14="http://schemas.microsoft.com/office/powerpoint/2010/main" val="7610023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w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wmf"/><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wmf"/><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3600" y="-3600"/>
            <a:ext cx="9151200" cy="6428213"/>
          </a:xfrm>
          <a:prstGeom prst="rect">
            <a:avLst/>
          </a:prstGeom>
          <a:solidFill>
            <a:srgbClr val="FAE3E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p>
        </p:txBody>
      </p:sp>
      <p:pic>
        <p:nvPicPr>
          <p:cNvPr id="5122" name="Picture 2" descr="D:\Transfer\RødeKors\PPT\logo\stor logo.wmf"/>
          <p:cNvPicPr>
            <a:picLocks noChangeAspect="1" noChangeArrowheads="1"/>
          </p:cNvPicPr>
          <p:nvPr userDrawn="1"/>
        </p:nvPicPr>
        <p:blipFill>
          <a:blip r:embed="rId2" cstate="screen"/>
          <a:srcRect/>
          <a:stretch>
            <a:fillRect/>
          </a:stretch>
        </p:blipFill>
        <p:spPr bwMode="auto">
          <a:xfrm>
            <a:off x="4095750" y="2732796"/>
            <a:ext cx="952500" cy="955675"/>
          </a:xfrm>
          <a:prstGeom prst="rect">
            <a:avLst/>
          </a:prstGeom>
          <a:noFill/>
        </p:spPr>
      </p:pic>
      <p:sp>
        <p:nvSpPr>
          <p:cNvPr id="2" name="Title 1"/>
          <p:cNvSpPr>
            <a:spLocks noGrp="1"/>
          </p:cNvSpPr>
          <p:nvPr>
            <p:ph type="ctrTitle"/>
          </p:nvPr>
        </p:nvSpPr>
        <p:spPr>
          <a:xfrm>
            <a:off x="719138" y="499570"/>
            <a:ext cx="7705725" cy="2155766"/>
          </a:xfrm>
        </p:spPr>
        <p:txBody>
          <a:bodyPr>
            <a:noAutofit/>
          </a:bodyPr>
          <a:lstStyle>
            <a:lvl1pPr>
              <a:lnSpc>
                <a:spcPct val="80000"/>
              </a:lnSpc>
              <a:defRPr sz="7000" cap="all" baseline="0"/>
            </a:lvl1pPr>
          </a:lstStyle>
          <a:p>
            <a:r>
              <a:rPr lang="en-US" noProof="0" smtClean="0"/>
              <a:t>Click to edit Master title style</a:t>
            </a:r>
            <a:endParaRPr lang="da-DK" noProof="0"/>
          </a:p>
        </p:txBody>
      </p:sp>
      <p:sp>
        <p:nvSpPr>
          <p:cNvPr id="3" name="Subtitle 2"/>
          <p:cNvSpPr>
            <a:spLocks noGrp="1"/>
          </p:cNvSpPr>
          <p:nvPr>
            <p:ph type="subTitle" idx="1"/>
          </p:nvPr>
        </p:nvSpPr>
        <p:spPr>
          <a:xfrm>
            <a:off x="719137" y="5056906"/>
            <a:ext cx="7705725" cy="684076"/>
          </a:xfrm>
        </p:spPr>
        <p:txBody>
          <a:bodyPr/>
          <a:lstStyle>
            <a:lvl1pPr marL="0" indent="0" algn="ctr">
              <a:lnSpc>
                <a:spcPct val="100000"/>
              </a:lnSpc>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da-DK" noProof="0"/>
          </a:p>
        </p:txBody>
      </p:sp>
      <p:sp>
        <p:nvSpPr>
          <p:cNvPr id="4" name="Date Placeholder 3"/>
          <p:cNvSpPr>
            <a:spLocks noGrp="1"/>
          </p:cNvSpPr>
          <p:nvPr>
            <p:ph type="dt" sz="half" idx="10"/>
          </p:nvPr>
        </p:nvSpPr>
        <p:spPr/>
        <p:txBody>
          <a:bodyPr/>
          <a:lstStyle/>
          <a:p>
            <a:fld id="{B4EFCED7-B7C4-4483-A52C-5CF0A145B59E}" type="datetime1">
              <a:rPr lang="da-DK" noProof="0" smtClean="0"/>
              <a:t>11-01-2017</a:t>
            </a:fld>
            <a:endParaRPr lang="da-DK" noProof="0"/>
          </a:p>
        </p:txBody>
      </p:sp>
      <p:sp>
        <p:nvSpPr>
          <p:cNvPr id="5" name="Footer Placeholder 4"/>
          <p:cNvSpPr>
            <a:spLocks noGrp="1"/>
          </p:cNvSpPr>
          <p:nvPr>
            <p:ph type="ftr" sz="quarter" idx="11"/>
          </p:nvPr>
        </p:nvSpPr>
        <p:spPr/>
        <p:txBody>
          <a:bodyPr/>
          <a:lstStyle/>
          <a:p>
            <a:r>
              <a:rPr lang="en-US" noProof="0" smtClean="0"/>
              <a:t>Danish Red Cross / 08.11.2016 / EmPrep</a:t>
            </a:r>
            <a:endParaRPr lang="da-DK" noProof="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46537C4-461C-40AD-BBFE-FC34AD250033}" type="slidenum">
              <a:rPr lang="da-DK" noProof="0" smtClean="0"/>
              <a:pPr/>
              <a:t>‹#›</a:t>
            </a:fld>
            <a:endParaRPr lang="da-DK" noProof="0"/>
          </a:p>
        </p:txBody>
      </p:sp>
      <p:pic>
        <p:nvPicPr>
          <p:cNvPr id="13" name="Picture 2"/>
          <p:cNvPicPr>
            <a:picLocks noChangeAspect="1" noChangeArrowheads="1"/>
          </p:cNvPicPr>
          <p:nvPr userDrawn="1"/>
        </p:nvPicPr>
        <p:blipFill>
          <a:blip r:embed="rId3" cstate="screen"/>
          <a:srcRect/>
          <a:stretch>
            <a:fillRect/>
          </a:stretch>
        </p:blipFill>
        <p:spPr bwMode="auto">
          <a:xfrm>
            <a:off x="-2124744" y="0"/>
            <a:ext cx="2013116" cy="1512000"/>
          </a:xfrm>
          <a:prstGeom prst="rect">
            <a:avLst/>
          </a:prstGeom>
          <a:noFill/>
          <a:ln w="9525">
            <a:noFill/>
            <a:miter lim="800000"/>
            <a:headEnd/>
            <a:tailEnd/>
          </a:ln>
        </p:spPr>
      </p:pic>
      <p:sp>
        <p:nvSpPr>
          <p:cNvPr id="12" name="TextBox 17"/>
          <p:cNvSpPr txBox="1">
            <a:spLocks noChangeArrowheads="1"/>
          </p:cNvSpPr>
          <p:nvPr userDrawn="1"/>
        </p:nvSpPr>
        <p:spPr bwMode="auto">
          <a:xfrm>
            <a:off x="-2370138" y="5700713"/>
            <a:ext cx="2281238" cy="1077218"/>
          </a:xfrm>
          <a:prstGeom prst="rect">
            <a:avLst/>
          </a:prstGeom>
          <a:noFill/>
          <a:ln w="9525">
            <a:noFill/>
            <a:miter lim="800000"/>
            <a:headEnd/>
            <a:tailEnd/>
          </a:ln>
        </p:spPr>
        <p:txBody>
          <a:bodyPr lIns="0" tIns="0" rIns="0" bIns="0">
            <a:spAutoFit/>
          </a:bodyPr>
          <a:lstStyle/>
          <a:p>
            <a:pPr algn="r"/>
            <a:r>
              <a:rPr lang="da-DK" sz="1000" b="1" dirty="0" smtClean="0">
                <a:solidFill>
                  <a:schemeClr val="bg1"/>
                </a:solidFill>
              </a:rPr>
              <a:t>Titel og dato i </a:t>
            </a:r>
            <a:r>
              <a:rPr lang="da-DK" sz="1000" b="1" dirty="0">
                <a:solidFill>
                  <a:schemeClr val="bg1"/>
                </a:solidFill>
              </a:rPr>
              <a:t>sidefod:</a:t>
            </a:r>
          </a:p>
          <a:p>
            <a:pPr algn="r"/>
            <a:r>
              <a:rPr lang="da-DK" sz="1000" dirty="0">
                <a:solidFill>
                  <a:schemeClr val="bg1"/>
                </a:solidFill>
              </a:rPr>
              <a:t>1. Vælg </a:t>
            </a:r>
            <a:r>
              <a:rPr lang="da-DK" sz="1000" dirty="0" smtClean="0">
                <a:solidFill>
                  <a:schemeClr val="bg1"/>
                </a:solidFill>
              </a:rPr>
              <a:t>’Indsæt’ </a:t>
            </a:r>
            <a:r>
              <a:rPr lang="da-DK" sz="1000" dirty="0">
                <a:solidFill>
                  <a:schemeClr val="bg1"/>
                </a:solidFill>
              </a:rPr>
              <a:t>i </a:t>
            </a:r>
            <a:r>
              <a:rPr lang="da-DK" sz="1000" dirty="0" err="1">
                <a:solidFill>
                  <a:schemeClr val="bg1"/>
                </a:solidFill>
              </a:rPr>
              <a:t>topmenuen</a:t>
            </a:r>
            <a:endParaRPr lang="da-DK" sz="1000" dirty="0">
              <a:solidFill>
                <a:schemeClr val="bg1"/>
              </a:solidFill>
            </a:endParaRPr>
          </a:p>
          <a:p>
            <a:pPr algn="r"/>
            <a:r>
              <a:rPr lang="da-DK" sz="1000" dirty="0">
                <a:solidFill>
                  <a:schemeClr val="bg1"/>
                </a:solidFill>
              </a:rPr>
              <a:t>2. Vælg ’Sidehoved og Sidefod’</a:t>
            </a:r>
          </a:p>
          <a:p>
            <a:pPr algn="r"/>
            <a:r>
              <a:rPr lang="da-DK" sz="1000" dirty="0">
                <a:solidFill>
                  <a:schemeClr val="bg1"/>
                </a:solidFill>
              </a:rPr>
              <a:t>3. </a:t>
            </a:r>
            <a:r>
              <a:rPr lang="da-DK" sz="1000" dirty="0" smtClean="0">
                <a:solidFill>
                  <a:schemeClr val="bg1"/>
                </a:solidFill>
              </a:rPr>
              <a:t>Skriv dato / </a:t>
            </a:r>
            <a:r>
              <a:rPr lang="da-DK" sz="1000" dirty="0">
                <a:solidFill>
                  <a:schemeClr val="bg1"/>
                </a:solidFill>
              </a:rPr>
              <a:t>titel på præsentation </a:t>
            </a:r>
            <a:br>
              <a:rPr lang="da-DK" sz="1000" dirty="0">
                <a:solidFill>
                  <a:schemeClr val="bg1"/>
                </a:solidFill>
              </a:rPr>
            </a:br>
            <a:r>
              <a:rPr lang="da-DK" sz="1000" dirty="0">
                <a:solidFill>
                  <a:schemeClr val="bg1"/>
                </a:solidFill>
              </a:rPr>
              <a:t>ind i </a:t>
            </a:r>
            <a:r>
              <a:rPr lang="da-DK" sz="1000" dirty="0" err="1" smtClean="0">
                <a:solidFill>
                  <a:schemeClr val="bg1"/>
                </a:solidFill>
              </a:rPr>
              <a:t>sidefodfeltet</a:t>
            </a:r>
            <a:endParaRPr lang="da-DK" sz="1000" dirty="0">
              <a:solidFill>
                <a:schemeClr val="bg1"/>
              </a:solidFill>
            </a:endParaRPr>
          </a:p>
          <a:p>
            <a:pPr algn="r"/>
            <a:r>
              <a:rPr lang="da-DK" sz="1000" dirty="0">
                <a:solidFill>
                  <a:schemeClr val="bg1"/>
                </a:solidFill>
              </a:rPr>
              <a:t>4. Tryk ’anvend på alle’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and larg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da-DK" noProof="0"/>
          </a:p>
        </p:txBody>
      </p:sp>
      <p:sp>
        <p:nvSpPr>
          <p:cNvPr id="3" name="Date Placeholder 2"/>
          <p:cNvSpPr>
            <a:spLocks noGrp="1"/>
          </p:cNvSpPr>
          <p:nvPr>
            <p:ph type="dt" sz="half" idx="10"/>
          </p:nvPr>
        </p:nvSpPr>
        <p:spPr/>
        <p:txBody>
          <a:bodyPr/>
          <a:lstStyle/>
          <a:p>
            <a:fld id="{E5AACBEF-DF71-4A50-B9B5-89B62D9A869A}" type="datetime1">
              <a:rPr lang="da-DK" noProof="0" smtClean="0"/>
              <a:t>11-01-2017</a:t>
            </a:fld>
            <a:endParaRPr lang="da-DK" noProof="0"/>
          </a:p>
        </p:txBody>
      </p:sp>
      <p:sp>
        <p:nvSpPr>
          <p:cNvPr id="4" name="Footer Placeholder 3"/>
          <p:cNvSpPr>
            <a:spLocks noGrp="1"/>
          </p:cNvSpPr>
          <p:nvPr>
            <p:ph type="ftr" sz="quarter" idx="11"/>
          </p:nvPr>
        </p:nvSpPr>
        <p:spPr/>
        <p:txBody>
          <a:bodyPr/>
          <a:lstStyle/>
          <a:p>
            <a:r>
              <a:rPr lang="en-US" noProof="0" smtClean="0"/>
              <a:t>Danish Red Cross / 08.11.2016 / EmPrep</a:t>
            </a:r>
            <a:endParaRPr lang="da-DK" noProof="0"/>
          </a:p>
        </p:txBody>
      </p:sp>
      <p:sp>
        <p:nvSpPr>
          <p:cNvPr id="5" name="Slide Number Placeholder 4"/>
          <p:cNvSpPr>
            <a:spLocks noGrp="1"/>
          </p:cNvSpPr>
          <p:nvPr>
            <p:ph type="sldNum" sz="quarter" idx="12"/>
          </p:nvPr>
        </p:nvSpPr>
        <p:spPr/>
        <p:txBody>
          <a:bodyPr/>
          <a:lstStyle/>
          <a:p>
            <a:fld id="{846537C4-461C-40AD-BBFE-FC34AD250033}" type="slidenum">
              <a:rPr lang="da-DK" noProof="0" smtClean="0"/>
              <a:pPr/>
              <a:t>‹#›</a:t>
            </a:fld>
            <a:endParaRPr lang="da-DK" noProof="0"/>
          </a:p>
        </p:txBody>
      </p:sp>
      <p:sp>
        <p:nvSpPr>
          <p:cNvPr id="9" name="Text Placeholder 8"/>
          <p:cNvSpPr>
            <a:spLocks noGrp="1"/>
          </p:cNvSpPr>
          <p:nvPr>
            <p:ph type="body" sz="quarter" idx="13"/>
          </p:nvPr>
        </p:nvSpPr>
        <p:spPr>
          <a:xfrm>
            <a:off x="719138" y="1862138"/>
            <a:ext cx="7705725" cy="630237"/>
          </a:xfrm>
        </p:spPr>
        <p:txBody>
          <a:bodyPr/>
          <a:lstStyle>
            <a:lvl1pPr algn="ctr">
              <a:defRPr b="0"/>
            </a:lvl1pPr>
          </a:lstStyle>
          <a:p>
            <a:pPr lvl="0"/>
            <a:r>
              <a:rPr lang="en-US" noProof="0" smtClean="0"/>
              <a:t>Click to edit Master text styles</a:t>
            </a:r>
          </a:p>
        </p:txBody>
      </p:sp>
      <p:sp>
        <p:nvSpPr>
          <p:cNvPr id="13" name="Content Placeholder 12"/>
          <p:cNvSpPr>
            <a:spLocks noGrp="1"/>
          </p:cNvSpPr>
          <p:nvPr>
            <p:ph sz="quarter" idx="14"/>
          </p:nvPr>
        </p:nvSpPr>
        <p:spPr>
          <a:xfrm>
            <a:off x="719138" y="2492375"/>
            <a:ext cx="7705725" cy="37084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a-DK" noProof="0"/>
          </a:p>
        </p:txBody>
      </p:sp>
      <p:pic>
        <p:nvPicPr>
          <p:cNvPr id="14" name="Picture 2" descr="D:\Transfer\RødeKors\PPT\logo\lille logo.wmf"/>
          <p:cNvPicPr>
            <a:picLocks noChangeAspect="1" noChangeArrowheads="1"/>
          </p:cNvPicPr>
          <p:nvPr userDrawn="1"/>
        </p:nvPicPr>
        <p:blipFill>
          <a:blip r:embed="rId2" cstate="screen"/>
          <a:srcRect/>
          <a:stretch>
            <a:fillRect/>
          </a:stretch>
        </p:blipFill>
        <p:spPr bwMode="auto">
          <a:xfrm>
            <a:off x="4397375" y="274934"/>
            <a:ext cx="349250" cy="349250"/>
          </a:xfrm>
          <a:prstGeom prst="rect">
            <a:avLst/>
          </a:prstGeom>
          <a:noFill/>
        </p:spPr>
      </p:pic>
      <p:pic>
        <p:nvPicPr>
          <p:cNvPr id="15" name="Picture 2"/>
          <p:cNvPicPr>
            <a:picLocks noChangeAspect="1" noChangeArrowheads="1"/>
          </p:cNvPicPr>
          <p:nvPr userDrawn="1"/>
        </p:nvPicPr>
        <p:blipFill>
          <a:blip r:embed="rId3" cstate="screen"/>
          <a:srcRect/>
          <a:stretch>
            <a:fillRect/>
          </a:stretch>
        </p:blipFill>
        <p:spPr bwMode="auto">
          <a:xfrm>
            <a:off x="-2124000" y="0"/>
            <a:ext cx="2011701" cy="1512000"/>
          </a:xfrm>
          <a:prstGeom prst="rect">
            <a:avLst/>
          </a:prstGeom>
          <a:noFill/>
          <a:ln w="9525">
            <a:noFill/>
            <a:miter lim="800000"/>
            <a:headEnd/>
            <a:tailEnd/>
          </a:ln>
        </p:spPr>
      </p:pic>
      <p:sp>
        <p:nvSpPr>
          <p:cNvPr id="16" name="TextBox 15"/>
          <p:cNvSpPr txBox="1"/>
          <p:nvPr userDrawn="1"/>
        </p:nvSpPr>
        <p:spPr>
          <a:xfrm>
            <a:off x="-2196752" y="1664804"/>
            <a:ext cx="2082241" cy="307777"/>
          </a:xfrm>
          <a:prstGeom prst="rect">
            <a:avLst/>
          </a:prstGeom>
          <a:noFill/>
        </p:spPr>
        <p:txBody>
          <a:bodyPr wrap="square" lIns="0" tIns="0" rIns="0" bIns="0" rtlCol="0">
            <a:spAutoFit/>
          </a:bodyPr>
          <a:lstStyle/>
          <a:p>
            <a:pPr algn="r"/>
            <a:r>
              <a:rPr lang="da-DK" sz="1000" b="1" kern="1200" baseline="0" dirty="0" smtClean="0">
                <a:solidFill>
                  <a:schemeClr val="bg1"/>
                </a:solidFill>
                <a:latin typeface="+mn-lt"/>
                <a:ea typeface="+mn-ea"/>
                <a:cs typeface="+mn-cs"/>
              </a:rPr>
              <a:t>Indsæt Tabel, Graf</a:t>
            </a:r>
          </a:p>
          <a:p>
            <a:pPr algn="r"/>
            <a:r>
              <a:rPr lang="da-DK" sz="1000" b="1" kern="1200" baseline="0" dirty="0" smtClean="0">
                <a:solidFill>
                  <a:schemeClr val="bg1"/>
                </a:solidFill>
                <a:latin typeface="+mn-lt"/>
                <a:ea typeface="+mn-ea"/>
                <a:cs typeface="+mn-cs"/>
              </a:rPr>
              <a:t> eller </a:t>
            </a:r>
            <a:r>
              <a:rPr lang="da-DK" sz="1000" b="1" kern="1200" baseline="0" dirty="0" err="1" smtClean="0">
                <a:solidFill>
                  <a:schemeClr val="bg1"/>
                </a:solidFill>
                <a:latin typeface="+mn-lt"/>
                <a:ea typeface="+mn-ea"/>
                <a:cs typeface="+mn-cs"/>
              </a:rPr>
              <a:t>SmartArt</a:t>
            </a:r>
            <a:endParaRPr lang="da-DK" sz="1000" b="1" kern="1200" baseline="0" dirty="0" smtClean="0">
              <a:solidFill>
                <a:schemeClr val="bg1"/>
              </a:solidFill>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Image, Red Header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8" y="2519824"/>
            <a:ext cx="7705725" cy="1128498"/>
          </a:xfrm>
        </p:spPr>
        <p:txBody>
          <a:bodyPr anchor="b" anchorCtr="0">
            <a:noAutofit/>
          </a:bodyPr>
          <a:lstStyle>
            <a:lvl1pPr>
              <a:defRPr sz="7000" cap="all" baseline="0">
                <a:solidFill>
                  <a:schemeClr val="tx2"/>
                </a:solidFill>
              </a:defRPr>
            </a:lvl1pPr>
          </a:lstStyle>
          <a:p>
            <a:r>
              <a:rPr lang="en-US" noProof="0" smtClean="0"/>
              <a:t>Click to edit Master title style</a:t>
            </a:r>
            <a:endParaRPr lang="da-DK" noProof="0" dirty="0"/>
          </a:p>
        </p:txBody>
      </p:sp>
      <p:sp>
        <p:nvSpPr>
          <p:cNvPr id="8" name="Picture Placeholder 7"/>
          <p:cNvSpPr>
            <a:spLocks noGrp="1"/>
          </p:cNvSpPr>
          <p:nvPr>
            <p:ph type="pic" sz="quarter" idx="13"/>
          </p:nvPr>
        </p:nvSpPr>
        <p:spPr>
          <a:xfrm>
            <a:off x="-3600" y="-3600"/>
            <a:ext cx="9151200" cy="6424613"/>
          </a:xfrm>
          <a:solidFill>
            <a:srgbClr val="BEBABB"/>
          </a:solidFill>
        </p:spPr>
        <p:txBody>
          <a:bodyPr/>
          <a:lstStyle/>
          <a:p>
            <a:r>
              <a:rPr lang="en-US" noProof="0" smtClean="0"/>
              <a:t>Click icon to add picture</a:t>
            </a:r>
            <a:endParaRPr lang="da-DK" noProof="0"/>
          </a:p>
        </p:txBody>
      </p:sp>
      <p:sp>
        <p:nvSpPr>
          <p:cNvPr id="3" name="Date Placeholder 2"/>
          <p:cNvSpPr>
            <a:spLocks noGrp="1"/>
          </p:cNvSpPr>
          <p:nvPr>
            <p:ph type="dt" sz="half" idx="10"/>
          </p:nvPr>
        </p:nvSpPr>
        <p:spPr/>
        <p:txBody>
          <a:bodyPr/>
          <a:lstStyle/>
          <a:p>
            <a:fld id="{BB943E93-F2D9-4377-BCA9-31753870EE1F}" type="datetime1">
              <a:rPr lang="da-DK" noProof="0" smtClean="0"/>
              <a:t>11-01-2017</a:t>
            </a:fld>
            <a:endParaRPr lang="da-DK" noProof="0"/>
          </a:p>
        </p:txBody>
      </p:sp>
      <p:sp>
        <p:nvSpPr>
          <p:cNvPr id="4" name="Footer Placeholder 3"/>
          <p:cNvSpPr>
            <a:spLocks noGrp="1"/>
          </p:cNvSpPr>
          <p:nvPr>
            <p:ph type="ftr" sz="quarter" idx="11"/>
          </p:nvPr>
        </p:nvSpPr>
        <p:spPr/>
        <p:txBody>
          <a:bodyPr/>
          <a:lstStyle/>
          <a:p>
            <a:r>
              <a:rPr lang="en-US" noProof="0" smtClean="0"/>
              <a:t>Danish Red Cross / 08.11.2016 / EmPrep</a:t>
            </a:r>
            <a:endParaRPr lang="da-DK" noProof="0"/>
          </a:p>
        </p:txBody>
      </p:sp>
      <p:sp>
        <p:nvSpPr>
          <p:cNvPr id="5" name="Slide Number Placeholder 4"/>
          <p:cNvSpPr>
            <a:spLocks noGrp="1"/>
          </p:cNvSpPr>
          <p:nvPr>
            <p:ph type="sldNum" sz="quarter" idx="12"/>
          </p:nvPr>
        </p:nvSpPr>
        <p:spPr/>
        <p:txBody>
          <a:bodyPr/>
          <a:lstStyle/>
          <a:p>
            <a:fld id="{846537C4-461C-40AD-BBFE-FC34AD250033}" type="slidenum">
              <a:rPr lang="da-DK" noProof="0" smtClean="0"/>
              <a:pPr/>
              <a:t>‹#›</a:t>
            </a:fld>
            <a:endParaRPr lang="da-DK" noProof="0"/>
          </a:p>
        </p:txBody>
      </p:sp>
      <p:sp>
        <p:nvSpPr>
          <p:cNvPr id="14" name="TextBox 13"/>
          <p:cNvSpPr txBox="1"/>
          <p:nvPr userDrawn="1"/>
        </p:nvSpPr>
        <p:spPr>
          <a:xfrm>
            <a:off x="-2130735" y="1664804"/>
            <a:ext cx="2016224" cy="769441"/>
          </a:xfrm>
          <a:prstGeom prst="rect">
            <a:avLst/>
          </a:prstGeom>
          <a:noFill/>
        </p:spPr>
        <p:txBody>
          <a:bodyPr wrap="square" lIns="0" tIns="0" rIns="0" bIns="0" rtlCol="0">
            <a:spAutoFit/>
          </a:bodyPr>
          <a:lstStyle/>
          <a:p>
            <a:pPr algn="r"/>
            <a:r>
              <a:rPr lang="da-DK" sz="1000" b="1" kern="1200" baseline="0" dirty="0" smtClean="0">
                <a:solidFill>
                  <a:schemeClr val="bg1"/>
                </a:solidFill>
                <a:latin typeface="+mn-lt"/>
                <a:ea typeface="+mn-ea"/>
                <a:cs typeface="+mn-cs"/>
              </a:rPr>
              <a:t>Indsæt billede</a:t>
            </a:r>
            <a:endParaRPr lang="da-DK" sz="1000" kern="1200" baseline="0" dirty="0" smtClean="0">
              <a:solidFill>
                <a:schemeClr val="bg1"/>
              </a:solidFill>
              <a:latin typeface="+mn-lt"/>
              <a:ea typeface="+mn-ea"/>
              <a:cs typeface="+mn-cs"/>
            </a:endParaRPr>
          </a:p>
          <a:p>
            <a:pPr algn="r"/>
            <a:r>
              <a:rPr lang="da-DK" sz="1000" kern="1200" baseline="0" dirty="0" smtClean="0">
                <a:solidFill>
                  <a:schemeClr val="bg1"/>
                </a:solidFill>
                <a:latin typeface="+mn-lt"/>
                <a:ea typeface="+mn-ea"/>
                <a:cs typeface="+mn-cs"/>
              </a:rPr>
              <a:t>1. Klik på billede ikonet </a:t>
            </a:r>
          </a:p>
          <a:p>
            <a:pPr algn="r"/>
            <a:r>
              <a:rPr lang="da-DK" sz="1000" kern="1200" baseline="0" dirty="0" smtClean="0">
                <a:solidFill>
                  <a:schemeClr val="bg1"/>
                </a:solidFill>
                <a:latin typeface="+mn-lt"/>
                <a:ea typeface="+mn-ea"/>
                <a:cs typeface="+mn-cs"/>
              </a:rPr>
              <a:t>og vælg dit billede</a:t>
            </a:r>
          </a:p>
          <a:p>
            <a:pPr algn="r"/>
            <a:r>
              <a:rPr lang="da-DK" sz="1000" kern="1200" baseline="0" dirty="0" smtClean="0">
                <a:solidFill>
                  <a:schemeClr val="bg1"/>
                </a:solidFill>
                <a:latin typeface="+mn-lt"/>
                <a:ea typeface="+mn-ea"/>
                <a:cs typeface="+mn-cs"/>
              </a:rPr>
              <a:t>2. Højre klik på billede </a:t>
            </a:r>
            <a:br>
              <a:rPr lang="da-DK" sz="1000" kern="1200" baseline="0" dirty="0" smtClean="0">
                <a:solidFill>
                  <a:schemeClr val="bg1"/>
                </a:solidFill>
                <a:latin typeface="+mn-lt"/>
                <a:ea typeface="+mn-ea"/>
                <a:cs typeface="+mn-cs"/>
              </a:rPr>
            </a:br>
            <a:r>
              <a:rPr lang="da-DK" sz="1000" kern="1200" baseline="0" dirty="0" smtClean="0">
                <a:solidFill>
                  <a:schemeClr val="bg1"/>
                </a:solidFill>
                <a:latin typeface="+mn-lt"/>
                <a:ea typeface="+mn-ea"/>
                <a:cs typeface="+mn-cs"/>
              </a:rPr>
              <a:t>og vælg ’Placér bagerst’</a:t>
            </a:r>
          </a:p>
        </p:txBody>
      </p:sp>
      <p:pic>
        <p:nvPicPr>
          <p:cNvPr id="10242" name="Picture 2"/>
          <p:cNvPicPr>
            <a:picLocks noChangeAspect="1" noChangeArrowheads="1"/>
          </p:cNvPicPr>
          <p:nvPr userDrawn="1"/>
        </p:nvPicPr>
        <p:blipFill>
          <a:blip r:embed="rId2" cstate="screen"/>
          <a:srcRect/>
          <a:stretch>
            <a:fillRect/>
          </a:stretch>
        </p:blipFill>
        <p:spPr bwMode="auto">
          <a:xfrm>
            <a:off x="-2124000" y="0"/>
            <a:ext cx="2009489" cy="1512000"/>
          </a:xfrm>
          <a:prstGeom prst="rect">
            <a:avLst/>
          </a:prstGeom>
          <a:noFill/>
          <a:ln w="9525">
            <a:noFill/>
            <a:miter lim="800000"/>
            <a:headEnd/>
            <a:tailEnd/>
          </a:ln>
        </p:spPr>
      </p:pic>
      <p:sp>
        <p:nvSpPr>
          <p:cNvPr id="10" name="Text Placeholder 9"/>
          <p:cNvSpPr>
            <a:spLocks noGrp="1"/>
          </p:cNvSpPr>
          <p:nvPr>
            <p:ph type="body" sz="quarter" idx="14"/>
          </p:nvPr>
        </p:nvSpPr>
        <p:spPr>
          <a:xfrm>
            <a:off x="719138" y="3645024"/>
            <a:ext cx="4752962" cy="2269776"/>
          </a:xfrm>
        </p:spPr>
        <p:txBody>
          <a:bodyPr anchor="b" anchorCtr="0"/>
          <a:lstStyle>
            <a:lvl1pPr>
              <a:defRPr b="0"/>
            </a:lvl1pPr>
          </a:lstStyle>
          <a:p>
            <a:pPr lvl="0"/>
            <a:r>
              <a:rPr lang="en-US" noProof="0" smtClean="0"/>
              <a:t>Click to edit Master text styles</a:t>
            </a:r>
          </a:p>
        </p:txBody>
      </p:sp>
      <p:sp>
        <p:nvSpPr>
          <p:cNvPr id="7" name="Text Placeholder 6"/>
          <p:cNvSpPr>
            <a:spLocks noGrp="1"/>
          </p:cNvSpPr>
          <p:nvPr>
            <p:ph type="body" sz="quarter" idx="15"/>
          </p:nvPr>
        </p:nvSpPr>
        <p:spPr>
          <a:xfrm>
            <a:off x="4399200" y="273600"/>
            <a:ext cx="349200" cy="349200"/>
          </a:xfrm>
          <a:blipFill>
            <a:blip r:embed="rId3"/>
            <a:stretch>
              <a:fillRect/>
            </a:stretch>
          </a:blipFill>
        </p:spPr>
        <p:txBody>
          <a:bodyPr anchor="ctr" anchorCtr="0">
            <a:normAutofit/>
          </a:bodyPr>
          <a:lstStyle>
            <a:lvl1pPr algn="ctr">
              <a:defRPr sz="100" b="0">
                <a:solidFill>
                  <a:srgbClr val="E30A0B"/>
                </a:solidFill>
              </a:defRPr>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osa background and Text">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124001" y="0"/>
            <a:ext cx="2013645" cy="15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userDrawn="1"/>
        </p:nvSpPr>
        <p:spPr>
          <a:xfrm>
            <a:off x="-3600" y="-3600"/>
            <a:ext cx="9151200" cy="6426000"/>
          </a:xfrm>
          <a:prstGeom prst="rect">
            <a:avLst/>
          </a:prstGeom>
          <a:solidFill>
            <a:srgbClr val="FAE3E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p:cNvSpPr>
            <a:spLocks noGrp="1"/>
          </p:cNvSpPr>
          <p:nvPr>
            <p:ph type="title"/>
          </p:nvPr>
        </p:nvSpPr>
        <p:spPr>
          <a:xfrm>
            <a:off x="719138" y="2519824"/>
            <a:ext cx="7705725" cy="1128498"/>
          </a:xfrm>
        </p:spPr>
        <p:txBody>
          <a:bodyPr anchor="b" anchorCtr="0">
            <a:noAutofit/>
          </a:bodyPr>
          <a:lstStyle>
            <a:lvl1pPr>
              <a:defRPr sz="7000" cap="all" baseline="0">
                <a:solidFill>
                  <a:schemeClr val="tx2"/>
                </a:solidFill>
              </a:defRPr>
            </a:lvl1pPr>
          </a:lstStyle>
          <a:p>
            <a:r>
              <a:rPr lang="en-US" noProof="0" smtClean="0"/>
              <a:t>Click to edit Master title style</a:t>
            </a:r>
            <a:endParaRPr lang="da-DK" noProof="0" dirty="0"/>
          </a:p>
        </p:txBody>
      </p:sp>
      <p:sp>
        <p:nvSpPr>
          <p:cNvPr id="3" name="Date Placeholder 2"/>
          <p:cNvSpPr>
            <a:spLocks noGrp="1"/>
          </p:cNvSpPr>
          <p:nvPr>
            <p:ph type="dt" sz="half" idx="10"/>
          </p:nvPr>
        </p:nvSpPr>
        <p:spPr/>
        <p:txBody>
          <a:bodyPr/>
          <a:lstStyle/>
          <a:p>
            <a:fld id="{09181633-3D9F-4090-8C0E-E8B362F1FA24}" type="datetime1">
              <a:rPr lang="da-DK" noProof="0" smtClean="0"/>
              <a:t>11-01-2017</a:t>
            </a:fld>
            <a:endParaRPr lang="da-DK" noProof="0"/>
          </a:p>
        </p:txBody>
      </p:sp>
      <p:sp>
        <p:nvSpPr>
          <p:cNvPr id="4" name="Footer Placeholder 3"/>
          <p:cNvSpPr>
            <a:spLocks noGrp="1"/>
          </p:cNvSpPr>
          <p:nvPr>
            <p:ph type="ftr" sz="quarter" idx="11"/>
          </p:nvPr>
        </p:nvSpPr>
        <p:spPr/>
        <p:txBody>
          <a:bodyPr/>
          <a:lstStyle/>
          <a:p>
            <a:r>
              <a:rPr lang="en-US" noProof="0" smtClean="0"/>
              <a:t>Danish Red Cross / 08.11.2016 / EmPrep</a:t>
            </a:r>
            <a:endParaRPr lang="da-DK" noProof="0"/>
          </a:p>
        </p:txBody>
      </p:sp>
      <p:sp>
        <p:nvSpPr>
          <p:cNvPr id="5" name="Slide Number Placeholder 4"/>
          <p:cNvSpPr>
            <a:spLocks noGrp="1"/>
          </p:cNvSpPr>
          <p:nvPr>
            <p:ph type="sldNum" sz="quarter" idx="12"/>
          </p:nvPr>
        </p:nvSpPr>
        <p:spPr/>
        <p:txBody>
          <a:bodyPr/>
          <a:lstStyle/>
          <a:p>
            <a:fld id="{846537C4-461C-40AD-BBFE-FC34AD250033}" type="slidenum">
              <a:rPr lang="da-DK" noProof="0" smtClean="0"/>
              <a:pPr/>
              <a:t>‹#›</a:t>
            </a:fld>
            <a:endParaRPr lang="da-DK" noProof="0"/>
          </a:p>
        </p:txBody>
      </p:sp>
      <p:sp>
        <p:nvSpPr>
          <p:cNvPr id="10" name="Text Placeholder 9"/>
          <p:cNvSpPr>
            <a:spLocks noGrp="1"/>
          </p:cNvSpPr>
          <p:nvPr>
            <p:ph type="body" sz="quarter" idx="14"/>
          </p:nvPr>
        </p:nvSpPr>
        <p:spPr>
          <a:xfrm>
            <a:off x="719138" y="3645024"/>
            <a:ext cx="4752962" cy="2269776"/>
          </a:xfrm>
        </p:spPr>
        <p:txBody>
          <a:bodyPr anchor="b" anchorCtr="0"/>
          <a:lstStyle>
            <a:lvl1pPr>
              <a:defRPr b="0"/>
            </a:lvl1pPr>
          </a:lstStyle>
          <a:p>
            <a:pPr lvl="0"/>
            <a:r>
              <a:rPr lang="en-US" noProof="0" smtClean="0"/>
              <a:t>Click to edit Master text styles</a:t>
            </a:r>
          </a:p>
        </p:txBody>
      </p:sp>
      <p:pic>
        <p:nvPicPr>
          <p:cNvPr id="13" name="Picture 2" descr="D:\Transfer\RødeKors\PPT\logo\lille logo.wmf"/>
          <p:cNvPicPr>
            <a:picLocks noChangeAspect="1" noChangeArrowheads="1"/>
          </p:cNvPicPr>
          <p:nvPr userDrawn="1"/>
        </p:nvPicPr>
        <p:blipFill>
          <a:blip r:embed="rId3" cstate="screen"/>
          <a:srcRect/>
          <a:stretch>
            <a:fillRect/>
          </a:stretch>
        </p:blipFill>
        <p:spPr bwMode="auto">
          <a:xfrm>
            <a:off x="4397375" y="274934"/>
            <a:ext cx="349250" cy="349250"/>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Image, White Smal Header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8" y="2523554"/>
            <a:ext cx="7705725" cy="1128498"/>
          </a:xfrm>
        </p:spPr>
        <p:txBody>
          <a:bodyPr anchor="t" anchorCtr="0">
            <a:noAutofit/>
          </a:bodyPr>
          <a:lstStyle>
            <a:lvl1pPr>
              <a:lnSpc>
                <a:spcPct val="80000"/>
              </a:lnSpc>
              <a:defRPr sz="4000" cap="all" baseline="0">
                <a:solidFill>
                  <a:schemeClr val="bg1"/>
                </a:solidFill>
              </a:defRPr>
            </a:lvl1pPr>
          </a:lstStyle>
          <a:p>
            <a:r>
              <a:rPr lang="en-US" noProof="0" smtClean="0"/>
              <a:t>Click to edit Master title style</a:t>
            </a:r>
            <a:endParaRPr lang="da-DK" noProof="0"/>
          </a:p>
        </p:txBody>
      </p:sp>
      <p:sp>
        <p:nvSpPr>
          <p:cNvPr id="3" name="Date Placeholder 2"/>
          <p:cNvSpPr>
            <a:spLocks noGrp="1"/>
          </p:cNvSpPr>
          <p:nvPr>
            <p:ph type="dt" sz="half" idx="10"/>
          </p:nvPr>
        </p:nvSpPr>
        <p:spPr/>
        <p:txBody>
          <a:bodyPr/>
          <a:lstStyle/>
          <a:p>
            <a:fld id="{36E41F53-35F0-42DF-9908-A508AEFE09DD}" type="datetime1">
              <a:rPr lang="da-DK" noProof="0" smtClean="0"/>
              <a:t>11-01-2017</a:t>
            </a:fld>
            <a:endParaRPr lang="da-DK" noProof="0"/>
          </a:p>
        </p:txBody>
      </p:sp>
      <p:sp>
        <p:nvSpPr>
          <p:cNvPr id="4" name="Footer Placeholder 3"/>
          <p:cNvSpPr>
            <a:spLocks noGrp="1"/>
          </p:cNvSpPr>
          <p:nvPr>
            <p:ph type="ftr" sz="quarter" idx="11"/>
          </p:nvPr>
        </p:nvSpPr>
        <p:spPr/>
        <p:txBody>
          <a:bodyPr/>
          <a:lstStyle/>
          <a:p>
            <a:r>
              <a:rPr lang="en-US" noProof="0" smtClean="0"/>
              <a:t>Danish Red Cross / 08.11.2016 / EmPrep</a:t>
            </a:r>
            <a:endParaRPr lang="da-DK" noProof="0"/>
          </a:p>
        </p:txBody>
      </p:sp>
      <p:sp>
        <p:nvSpPr>
          <p:cNvPr id="5" name="Slide Number Placeholder 4"/>
          <p:cNvSpPr>
            <a:spLocks noGrp="1"/>
          </p:cNvSpPr>
          <p:nvPr>
            <p:ph type="sldNum" sz="quarter" idx="12"/>
          </p:nvPr>
        </p:nvSpPr>
        <p:spPr/>
        <p:txBody>
          <a:bodyPr/>
          <a:lstStyle/>
          <a:p>
            <a:fld id="{846537C4-461C-40AD-BBFE-FC34AD250033}" type="slidenum">
              <a:rPr lang="da-DK" noProof="0" smtClean="0"/>
              <a:pPr/>
              <a:t>‹#›</a:t>
            </a:fld>
            <a:endParaRPr lang="da-DK" noProof="0"/>
          </a:p>
        </p:txBody>
      </p:sp>
      <p:pic>
        <p:nvPicPr>
          <p:cNvPr id="13315" name="Picture 3"/>
          <p:cNvPicPr>
            <a:picLocks noChangeAspect="1" noChangeArrowheads="1"/>
          </p:cNvPicPr>
          <p:nvPr userDrawn="1"/>
        </p:nvPicPr>
        <p:blipFill>
          <a:blip r:embed="rId2" cstate="screen"/>
          <a:srcRect/>
          <a:stretch>
            <a:fillRect/>
          </a:stretch>
        </p:blipFill>
        <p:spPr bwMode="auto">
          <a:xfrm>
            <a:off x="-2124000" y="0"/>
            <a:ext cx="2014647" cy="1512000"/>
          </a:xfrm>
          <a:prstGeom prst="rect">
            <a:avLst/>
          </a:prstGeom>
          <a:noFill/>
          <a:ln w="9525">
            <a:noFill/>
            <a:miter lim="800000"/>
            <a:headEnd/>
            <a:tailEnd/>
          </a:ln>
        </p:spPr>
      </p:pic>
      <p:sp>
        <p:nvSpPr>
          <p:cNvPr id="16" name="TextBox 15"/>
          <p:cNvSpPr txBox="1"/>
          <p:nvPr userDrawn="1"/>
        </p:nvSpPr>
        <p:spPr>
          <a:xfrm>
            <a:off x="-2130735" y="1664804"/>
            <a:ext cx="2016224" cy="4154984"/>
          </a:xfrm>
          <a:prstGeom prst="rect">
            <a:avLst/>
          </a:prstGeom>
          <a:noFill/>
        </p:spPr>
        <p:txBody>
          <a:bodyPr wrap="square" lIns="0" tIns="0" rIns="0" bIns="0" rtlCol="0">
            <a:spAutoFit/>
          </a:bodyPr>
          <a:lstStyle/>
          <a:p>
            <a:pPr algn="r"/>
            <a:r>
              <a:rPr lang="da-DK" sz="1000" b="1" kern="1200" baseline="0" dirty="0" smtClean="0">
                <a:solidFill>
                  <a:schemeClr val="bg1"/>
                </a:solidFill>
                <a:latin typeface="+mn-lt"/>
                <a:ea typeface="+mn-ea"/>
                <a:cs typeface="+mn-cs"/>
              </a:rPr>
              <a:t>Indsæt billede</a:t>
            </a:r>
            <a:endParaRPr lang="da-DK" sz="1000" kern="1200" baseline="0" dirty="0" smtClean="0">
              <a:solidFill>
                <a:schemeClr val="bg1"/>
              </a:solidFill>
              <a:latin typeface="+mn-lt"/>
              <a:ea typeface="+mn-ea"/>
              <a:cs typeface="+mn-cs"/>
            </a:endParaRPr>
          </a:p>
          <a:p>
            <a:pPr algn="r"/>
            <a:r>
              <a:rPr lang="da-DK" sz="1000" kern="1200" baseline="0" dirty="0" smtClean="0">
                <a:solidFill>
                  <a:schemeClr val="bg1"/>
                </a:solidFill>
                <a:latin typeface="+mn-lt"/>
                <a:ea typeface="+mn-ea"/>
                <a:cs typeface="+mn-cs"/>
              </a:rPr>
              <a:t>1. Klik på billede ikonet </a:t>
            </a:r>
          </a:p>
          <a:p>
            <a:pPr algn="r"/>
            <a:r>
              <a:rPr lang="da-DK" sz="1000" kern="1200" baseline="0" dirty="0" smtClean="0">
                <a:solidFill>
                  <a:schemeClr val="bg1"/>
                </a:solidFill>
                <a:latin typeface="+mn-lt"/>
                <a:ea typeface="+mn-ea"/>
                <a:cs typeface="+mn-cs"/>
              </a:rPr>
              <a:t>og vælg dit billede</a:t>
            </a:r>
          </a:p>
          <a:p>
            <a:pPr algn="r"/>
            <a:r>
              <a:rPr lang="da-DK" sz="1000" kern="1200" baseline="0" dirty="0" smtClean="0">
                <a:solidFill>
                  <a:schemeClr val="bg1"/>
                </a:solidFill>
                <a:latin typeface="+mn-lt"/>
                <a:ea typeface="+mn-ea"/>
                <a:cs typeface="+mn-cs"/>
              </a:rPr>
              <a:t>2. Højre klik på billede </a:t>
            </a:r>
            <a:br>
              <a:rPr lang="da-DK" sz="1000" kern="1200" baseline="0" dirty="0" smtClean="0">
                <a:solidFill>
                  <a:schemeClr val="bg1"/>
                </a:solidFill>
                <a:latin typeface="+mn-lt"/>
                <a:ea typeface="+mn-ea"/>
                <a:cs typeface="+mn-cs"/>
              </a:rPr>
            </a:br>
            <a:r>
              <a:rPr lang="da-DK" sz="1000" kern="1200" baseline="0" dirty="0" smtClean="0">
                <a:solidFill>
                  <a:schemeClr val="bg1"/>
                </a:solidFill>
                <a:latin typeface="+mn-lt"/>
                <a:ea typeface="+mn-ea"/>
                <a:cs typeface="+mn-cs"/>
              </a:rPr>
              <a:t>og vælg ’Placér bagerst’</a:t>
            </a: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r>
              <a:rPr lang="da-DK" sz="1000" b="1" kern="1200" baseline="0" dirty="0" smtClean="0">
                <a:solidFill>
                  <a:schemeClr val="bg1"/>
                </a:solidFill>
                <a:latin typeface="+mn-lt"/>
                <a:ea typeface="+mn-ea"/>
                <a:cs typeface="+mn-cs"/>
              </a:rPr>
              <a:t>Fremhævet tekst </a:t>
            </a:r>
          </a:p>
          <a:p>
            <a:pPr algn="r"/>
            <a:r>
              <a:rPr lang="da-DK" sz="1000" b="1" kern="1200" baseline="0" dirty="0" smtClean="0">
                <a:solidFill>
                  <a:schemeClr val="bg1"/>
                </a:solidFill>
                <a:latin typeface="+mn-lt"/>
                <a:ea typeface="+mn-ea"/>
                <a:cs typeface="+mn-cs"/>
              </a:rPr>
              <a:t>sættes i Bold</a:t>
            </a:r>
          </a:p>
        </p:txBody>
      </p:sp>
      <p:sp>
        <p:nvSpPr>
          <p:cNvPr id="8" name="Picture Placeholder 7"/>
          <p:cNvSpPr>
            <a:spLocks noGrp="1"/>
          </p:cNvSpPr>
          <p:nvPr>
            <p:ph type="pic" sz="quarter" idx="13"/>
          </p:nvPr>
        </p:nvSpPr>
        <p:spPr>
          <a:xfrm>
            <a:off x="-3600" y="-3600"/>
            <a:ext cx="9151200" cy="6424613"/>
          </a:xfrm>
          <a:solidFill>
            <a:srgbClr val="BEBABB"/>
          </a:solidFill>
        </p:spPr>
        <p:txBody>
          <a:bodyPr/>
          <a:lstStyle/>
          <a:p>
            <a:r>
              <a:rPr lang="en-US" noProof="0" smtClean="0"/>
              <a:t>Click icon to add picture</a:t>
            </a:r>
            <a:endParaRPr lang="da-DK" noProof="0"/>
          </a:p>
        </p:txBody>
      </p:sp>
      <p:sp>
        <p:nvSpPr>
          <p:cNvPr id="13" name="Text Placeholder 12"/>
          <p:cNvSpPr>
            <a:spLocks noGrp="1"/>
          </p:cNvSpPr>
          <p:nvPr>
            <p:ph type="body" sz="quarter" idx="14"/>
          </p:nvPr>
        </p:nvSpPr>
        <p:spPr>
          <a:xfrm>
            <a:off x="719138" y="3644900"/>
            <a:ext cx="4932362" cy="2206800"/>
          </a:xfrm>
        </p:spPr>
        <p:txBody>
          <a:bodyPr anchor="b" anchorCtr="0"/>
          <a:lstStyle>
            <a:lvl1pPr>
              <a:defRPr b="0">
                <a:solidFill>
                  <a:schemeClr val="bg1"/>
                </a:solidFill>
              </a:defRPr>
            </a:lvl1pPr>
            <a:lvl2pPr marL="0" indent="0">
              <a:buFontTx/>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a-DK" noProof="0"/>
          </a:p>
        </p:txBody>
      </p:sp>
      <p:sp>
        <p:nvSpPr>
          <p:cNvPr id="11" name="Text Placeholder 6"/>
          <p:cNvSpPr>
            <a:spLocks noGrp="1"/>
          </p:cNvSpPr>
          <p:nvPr>
            <p:ph type="body" sz="quarter" idx="15"/>
          </p:nvPr>
        </p:nvSpPr>
        <p:spPr>
          <a:xfrm>
            <a:off x="4399200" y="273600"/>
            <a:ext cx="349200" cy="349200"/>
          </a:xfrm>
          <a:blipFill>
            <a:blip r:embed="rId3"/>
            <a:stretch>
              <a:fillRect/>
            </a:stretch>
          </a:blipFill>
        </p:spPr>
        <p:txBody>
          <a:bodyPr anchor="ctr" anchorCtr="0">
            <a:normAutofit/>
          </a:bodyPr>
          <a:lstStyle>
            <a:lvl1pPr algn="ctr">
              <a:defRPr sz="100" b="0">
                <a:solidFill>
                  <a:srgbClr val="E30A0B"/>
                </a:solidFill>
              </a:defRPr>
            </a:lvl1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Image and Tex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3600" y="-3600"/>
            <a:ext cx="9151200" cy="6424613"/>
          </a:xfrm>
          <a:solidFill>
            <a:srgbClr val="BEBABB"/>
          </a:solidFill>
        </p:spPr>
        <p:txBody>
          <a:bodyPr/>
          <a:lstStyle/>
          <a:p>
            <a:r>
              <a:rPr lang="en-US" noProof="0" smtClean="0"/>
              <a:t>Click icon to add picture</a:t>
            </a:r>
            <a:endParaRPr lang="da-DK" noProof="0"/>
          </a:p>
        </p:txBody>
      </p:sp>
      <p:sp>
        <p:nvSpPr>
          <p:cNvPr id="3" name="Date Placeholder 2"/>
          <p:cNvSpPr>
            <a:spLocks noGrp="1"/>
          </p:cNvSpPr>
          <p:nvPr>
            <p:ph type="dt" sz="half" idx="10"/>
          </p:nvPr>
        </p:nvSpPr>
        <p:spPr/>
        <p:txBody>
          <a:bodyPr/>
          <a:lstStyle/>
          <a:p>
            <a:fld id="{6D0FF51A-1F00-4EC6-A809-135AD6109EFA}" type="datetime1">
              <a:rPr lang="da-DK" noProof="0" smtClean="0"/>
              <a:t>11-01-2017</a:t>
            </a:fld>
            <a:endParaRPr lang="da-DK" noProof="0"/>
          </a:p>
        </p:txBody>
      </p:sp>
      <p:sp>
        <p:nvSpPr>
          <p:cNvPr id="4" name="Footer Placeholder 3"/>
          <p:cNvSpPr>
            <a:spLocks noGrp="1"/>
          </p:cNvSpPr>
          <p:nvPr>
            <p:ph type="ftr" sz="quarter" idx="11"/>
          </p:nvPr>
        </p:nvSpPr>
        <p:spPr/>
        <p:txBody>
          <a:bodyPr/>
          <a:lstStyle/>
          <a:p>
            <a:r>
              <a:rPr lang="en-US" noProof="0" smtClean="0"/>
              <a:t>Danish Red Cross / 08.11.2016 / EmPrep</a:t>
            </a:r>
            <a:endParaRPr lang="da-DK" noProof="0"/>
          </a:p>
        </p:txBody>
      </p:sp>
      <p:sp>
        <p:nvSpPr>
          <p:cNvPr id="5" name="Slide Number Placeholder 4"/>
          <p:cNvSpPr>
            <a:spLocks noGrp="1"/>
          </p:cNvSpPr>
          <p:nvPr>
            <p:ph type="sldNum" sz="quarter" idx="12"/>
          </p:nvPr>
        </p:nvSpPr>
        <p:spPr/>
        <p:txBody>
          <a:bodyPr/>
          <a:lstStyle/>
          <a:p>
            <a:fld id="{846537C4-461C-40AD-BBFE-FC34AD250033}" type="slidenum">
              <a:rPr lang="da-DK" noProof="0" smtClean="0"/>
              <a:pPr/>
              <a:t>‹#›</a:t>
            </a:fld>
            <a:endParaRPr lang="da-DK" noProof="0"/>
          </a:p>
        </p:txBody>
      </p:sp>
      <p:sp>
        <p:nvSpPr>
          <p:cNvPr id="13" name="Text Placeholder 12"/>
          <p:cNvSpPr>
            <a:spLocks noGrp="1"/>
          </p:cNvSpPr>
          <p:nvPr>
            <p:ph type="body" sz="quarter" idx="14"/>
          </p:nvPr>
        </p:nvSpPr>
        <p:spPr>
          <a:xfrm>
            <a:off x="719138" y="3644900"/>
            <a:ext cx="4932362" cy="2206800"/>
          </a:xfrm>
        </p:spPr>
        <p:txBody>
          <a:bodyPr anchor="b" anchorCtr="0"/>
          <a:lstStyle>
            <a:lvl1pPr>
              <a:defRPr b="1">
                <a:solidFill>
                  <a:schemeClr val="bg1"/>
                </a:solidFill>
              </a:defRPr>
            </a:lvl1pPr>
            <a:lvl2pPr marL="0" indent="0">
              <a:buFontTx/>
              <a:buNone/>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a-DK" noProof="0" dirty="0"/>
          </a:p>
        </p:txBody>
      </p:sp>
      <p:pic>
        <p:nvPicPr>
          <p:cNvPr id="13315" name="Picture 3"/>
          <p:cNvPicPr>
            <a:picLocks noChangeAspect="1" noChangeArrowheads="1"/>
          </p:cNvPicPr>
          <p:nvPr userDrawn="1"/>
        </p:nvPicPr>
        <p:blipFill>
          <a:blip r:embed="rId2" cstate="screen"/>
          <a:srcRect/>
          <a:stretch>
            <a:fillRect/>
          </a:stretch>
        </p:blipFill>
        <p:spPr bwMode="auto">
          <a:xfrm>
            <a:off x="-2124000" y="0"/>
            <a:ext cx="2014647" cy="1512000"/>
          </a:xfrm>
          <a:prstGeom prst="rect">
            <a:avLst/>
          </a:prstGeom>
          <a:noFill/>
          <a:ln w="9525">
            <a:noFill/>
            <a:miter lim="800000"/>
            <a:headEnd/>
            <a:tailEnd/>
          </a:ln>
        </p:spPr>
      </p:pic>
      <p:pic>
        <p:nvPicPr>
          <p:cNvPr id="14338" name="Picture 2"/>
          <p:cNvPicPr>
            <a:picLocks noChangeAspect="1" noChangeArrowheads="1"/>
          </p:cNvPicPr>
          <p:nvPr userDrawn="1"/>
        </p:nvPicPr>
        <p:blipFill>
          <a:blip r:embed="rId3" cstate="screen"/>
          <a:srcRect/>
          <a:stretch>
            <a:fillRect/>
          </a:stretch>
        </p:blipFill>
        <p:spPr bwMode="auto">
          <a:xfrm>
            <a:off x="-2124000" y="0"/>
            <a:ext cx="2016861" cy="1512000"/>
          </a:xfrm>
          <a:prstGeom prst="rect">
            <a:avLst/>
          </a:prstGeom>
          <a:noFill/>
          <a:ln w="9525">
            <a:noFill/>
            <a:miter lim="800000"/>
            <a:headEnd/>
            <a:tailEnd/>
          </a:ln>
        </p:spPr>
      </p:pic>
      <p:sp>
        <p:nvSpPr>
          <p:cNvPr id="12" name="TextBox 11"/>
          <p:cNvSpPr txBox="1"/>
          <p:nvPr userDrawn="1"/>
        </p:nvSpPr>
        <p:spPr>
          <a:xfrm>
            <a:off x="-2130735" y="1664804"/>
            <a:ext cx="2016224" cy="769441"/>
          </a:xfrm>
          <a:prstGeom prst="rect">
            <a:avLst/>
          </a:prstGeom>
          <a:noFill/>
        </p:spPr>
        <p:txBody>
          <a:bodyPr wrap="square" lIns="0" tIns="0" rIns="0" bIns="0" rtlCol="0">
            <a:spAutoFit/>
          </a:bodyPr>
          <a:lstStyle/>
          <a:p>
            <a:pPr algn="r"/>
            <a:r>
              <a:rPr lang="da-DK" sz="1000" b="1" kern="1200" baseline="0" dirty="0" smtClean="0">
                <a:solidFill>
                  <a:schemeClr val="bg1"/>
                </a:solidFill>
                <a:latin typeface="+mn-lt"/>
                <a:ea typeface="+mn-ea"/>
                <a:cs typeface="+mn-cs"/>
              </a:rPr>
              <a:t>Indsæt billede</a:t>
            </a:r>
          </a:p>
          <a:p>
            <a:pPr marL="0" indent="0" algn="r">
              <a:buFontTx/>
              <a:buNone/>
            </a:pPr>
            <a:r>
              <a:rPr lang="da-DK" sz="1000" kern="1200" baseline="0" dirty="0" smtClean="0">
                <a:solidFill>
                  <a:schemeClr val="bg1"/>
                </a:solidFill>
                <a:latin typeface="+mn-lt"/>
                <a:ea typeface="+mn-ea"/>
                <a:cs typeface="+mn-cs"/>
              </a:rPr>
              <a:t>1. Klik på billede ikonet </a:t>
            </a:r>
          </a:p>
          <a:p>
            <a:pPr algn="r"/>
            <a:r>
              <a:rPr lang="da-DK" sz="1000" kern="1200" baseline="0" dirty="0" smtClean="0">
                <a:solidFill>
                  <a:schemeClr val="bg1"/>
                </a:solidFill>
                <a:latin typeface="+mn-lt"/>
                <a:ea typeface="+mn-ea"/>
                <a:cs typeface="+mn-cs"/>
              </a:rPr>
              <a:t>og vælg dit billede</a:t>
            </a:r>
          </a:p>
          <a:p>
            <a:pPr algn="r"/>
            <a:r>
              <a:rPr lang="da-DK" sz="1000" kern="1200" baseline="0" dirty="0" smtClean="0">
                <a:solidFill>
                  <a:schemeClr val="bg1"/>
                </a:solidFill>
                <a:latin typeface="+mn-lt"/>
                <a:ea typeface="+mn-ea"/>
                <a:cs typeface="+mn-cs"/>
              </a:rPr>
              <a:t>2. Højre klik på billede </a:t>
            </a:r>
            <a:br>
              <a:rPr lang="da-DK" sz="1000" kern="1200" baseline="0" dirty="0" smtClean="0">
                <a:solidFill>
                  <a:schemeClr val="bg1"/>
                </a:solidFill>
                <a:latin typeface="+mn-lt"/>
                <a:ea typeface="+mn-ea"/>
                <a:cs typeface="+mn-cs"/>
              </a:rPr>
            </a:br>
            <a:r>
              <a:rPr lang="da-DK" sz="1000" kern="1200" baseline="0" dirty="0" smtClean="0">
                <a:solidFill>
                  <a:schemeClr val="bg1"/>
                </a:solidFill>
                <a:latin typeface="+mn-lt"/>
                <a:ea typeface="+mn-ea"/>
                <a:cs typeface="+mn-cs"/>
              </a:rPr>
              <a:t>og vælg ’Placér bagerst’</a:t>
            </a:r>
          </a:p>
        </p:txBody>
      </p:sp>
      <p:sp>
        <p:nvSpPr>
          <p:cNvPr id="11" name="Text Placeholder 6"/>
          <p:cNvSpPr>
            <a:spLocks noGrp="1"/>
          </p:cNvSpPr>
          <p:nvPr>
            <p:ph type="body" sz="quarter" idx="15"/>
          </p:nvPr>
        </p:nvSpPr>
        <p:spPr>
          <a:xfrm>
            <a:off x="4399200" y="273600"/>
            <a:ext cx="349200" cy="349200"/>
          </a:xfrm>
          <a:blipFill>
            <a:blip r:embed="rId4"/>
            <a:stretch>
              <a:fillRect/>
            </a:stretch>
          </a:blipFill>
        </p:spPr>
        <p:txBody>
          <a:bodyPr anchor="ctr" anchorCtr="0">
            <a:normAutofit/>
          </a:bodyPr>
          <a:lstStyle>
            <a:lvl1pPr algn="ctr">
              <a:defRPr sz="100" b="0">
                <a:solidFill>
                  <a:srgbClr val="E30A0B"/>
                </a:solidFill>
              </a:defRPr>
            </a:lvl1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slide">
    <p:spTree>
      <p:nvGrpSpPr>
        <p:cNvPr id="1" name=""/>
        <p:cNvGrpSpPr/>
        <p:nvPr/>
      </p:nvGrpSpPr>
      <p:grpSpPr>
        <a:xfrm>
          <a:off x="0" y="0"/>
          <a:ext cx="0" cy="0"/>
          <a:chOff x="0" y="0"/>
          <a:chExt cx="0" cy="0"/>
        </a:xfrm>
      </p:grpSpPr>
      <p:sp>
        <p:nvSpPr>
          <p:cNvPr id="8" name="Rectangle 7"/>
          <p:cNvSpPr/>
          <p:nvPr userDrawn="1"/>
        </p:nvSpPr>
        <p:spPr>
          <a:xfrm>
            <a:off x="-3600" y="-3600"/>
            <a:ext cx="9151200" cy="6428213"/>
          </a:xfrm>
          <a:prstGeom prst="rect">
            <a:avLst/>
          </a:prstGeom>
          <a:solidFill>
            <a:srgbClr val="FAE3E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p:cNvSpPr>
            <a:spLocks noGrp="1"/>
          </p:cNvSpPr>
          <p:nvPr>
            <p:ph type="title"/>
          </p:nvPr>
        </p:nvSpPr>
        <p:spPr>
          <a:xfrm>
            <a:off x="719139" y="456214"/>
            <a:ext cx="7705724" cy="1405924"/>
          </a:xfrm>
        </p:spPr>
        <p:txBody>
          <a:bodyPr>
            <a:noAutofit/>
          </a:bodyPr>
          <a:lstStyle>
            <a:lvl1pPr>
              <a:defRPr sz="4000" cap="all" baseline="0"/>
            </a:lvl1pPr>
          </a:lstStyle>
          <a:p>
            <a:r>
              <a:rPr lang="en-US" noProof="0" smtClean="0"/>
              <a:t>Click to edit Master title style</a:t>
            </a:r>
            <a:endParaRPr lang="da-DK" noProof="0" dirty="0"/>
          </a:p>
        </p:txBody>
      </p:sp>
      <p:sp>
        <p:nvSpPr>
          <p:cNvPr id="3" name="Date Placeholder 2"/>
          <p:cNvSpPr>
            <a:spLocks noGrp="1"/>
          </p:cNvSpPr>
          <p:nvPr>
            <p:ph type="dt" sz="half" idx="10"/>
          </p:nvPr>
        </p:nvSpPr>
        <p:spPr/>
        <p:txBody>
          <a:bodyPr/>
          <a:lstStyle/>
          <a:p>
            <a:fld id="{E542767D-3D72-4B67-94D8-32EF889A76CA}" type="datetime1">
              <a:rPr lang="da-DK" noProof="0" smtClean="0"/>
              <a:t>11-01-2017</a:t>
            </a:fld>
            <a:endParaRPr lang="da-DK" noProof="0"/>
          </a:p>
        </p:txBody>
      </p:sp>
      <p:sp>
        <p:nvSpPr>
          <p:cNvPr id="4" name="Footer Placeholder 3"/>
          <p:cNvSpPr>
            <a:spLocks noGrp="1"/>
          </p:cNvSpPr>
          <p:nvPr>
            <p:ph type="ftr" sz="quarter" idx="11"/>
          </p:nvPr>
        </p:nvSpPr>
        <p:spPr/>
        <p:txBody>
          <a:bodyPr/>
          <a:lstStyle/>
          <a:p>
            <a:r>
              <a:rPr lang="en-US" noProof="0" smtClean="0"/>
              <a:t>Danish Red Cross / 08.11.2016 / EmPrep</a:t>
            </a:r>
            <a:endParaRPr lang="da-DK" noProof="0"/>
          </a:p>
        </p:txBody>
      </p:sp>
      <p:sp>
        <p:nvSpPr>
          <p:cNvPr id="5" name="Slide Number Placeholder 4"/>
          <p:cNvSpPr>
            <a:spLocks noGrp="1"/>
          </p:cNvSpPr>
          <p:nvPr>
            <p:ph type="sldNum" sz="quarter" idx="12"/>
          </p:nvPr>
        </p:nvSpPr>
        <p:spPr/>
        <p:txBody>
          <a:bodyPr/>
          <a:lstStyle/>
          <a:p>
            <a:fld id="{846537C4-461C-40AD-BBFE-FC34AD250033}" type="slidenum">
              <a:rPr lang="da-DK" noProof="0" smtClean="0"/>
              <a:pPr/>
              <a:t>‹#›</a:t>
            </a:fld>
            <a:endParaRPr lang="da-DK" noProof="0"/>
          </a:p>
        </p:txBody>
      </p:sp>
      <p:pic>
        <p:nvPicPr>
          <p:cNvPr id="10" name="Picture 2" descr="D:\Transfer\RødeKors\PPT\logo\stor logo.wmf"/>
          <p:cNvPicPr>
            <a:picLocks noChangeAspect="1" noChangeArrowheads="1"/>
          </p:cNvPicPr>
          <p:nvPr userDrawn="1"/>
        </p:nvPicPr>
        <p:blipFill>
          <a:blip r:embed="rId2" cstate="screen"/>
          <a:srcRect/>
          <a:stretch>
            <a:fillRect/>
          </a:stretch>
        </p:blipFill>
        <p:spPr bwMode="auto">
          <a:xfrm>
            <a:off x="4095750" y="2732796"/>
            <a:ext cx="952500" cy="955675"/>
          </a:xfrm>
          <a:prstGeom prst="rect">
            <a:avLst/>
          </a:prstGeom>
          <a:noFill/>
        </p:spPr>
      </p:pic>
      <p:pic>
        <p:nvPicPr>
          <p:cNvPr id="12" name="Picture 2"/>
          <p:cNvPicPr>
            <a:picLocks noChangeAspect="1" noChangeArrowheads="1"/>
          </p:cNvPicPr>
          <p:nvPr userDrawn="1"/>
        </p:nvPicPr>
        <p:blipFill>
          <a:blip r:embed="rId3" cstate="screen"/>
          <a:srcRect/>
          <a:stretch>
            <a:fillRect/>
          </a:stretch>
        </p:blipFill>
        <p:spPr bwMode="auto">
          <a:xfrm>
            <a:off x="-2124000" y="0"/>
            <a:ext cx="2014647" cy="1512000"/>
          </a:xfrm>
          <a:prstGeom prst="rect">
            <a:avLst/>
          </a:prstGeom>
          <a:noFill/>
          <a:ln w="9525">
            <a:noFill/>
            <a:miter lim="800000"/>
            <a:headEnd/>
            <a:tailEnd/>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da-DK" noProof="0"/>
          </a:p>
        </p:txBody>
      </p:sp>
      <p:sp>
        <p:nvSpPr>
          <p:cNvPr id="3" name="Date Placeholder 2"/>
          <p:cNvSpPr>
            <a:spLocks noGrp="1"/>
          </p:cNvSpPr>
          <p:nvPr>
            <p:ph type="dt" sz="half" idx="10"/>
          </p:nvPr>
        </p:nvSpPr>
        <p:spPr/>
        <p:txBody>
          <a:bodyPr/>
          <a:lstStyle/>
          <a:p>
            <a:fld id="{C0F096E4-6BC9-4771-8E15-34C8D3CD235E}" type="datetime1">
              <a:rPr lang="da-DK" noProof="0" smtClean="0"/>
              <a:t>11-01-2017</a:t>
            </a:fld>
            <a:endParaRPr lang="da-DK" noProof="0"/>
          </a:p>
        </p:txBody>
      </p:sp>
      <p:sp>
        <p:nvSpPr>
          <p:cNvPr id="4" name="Footer Placeholder 3"/>
          <p:cNvSpPr>
            <a:spLocks noGrp="1"/>
          </p:cNvSpPr>
          <p:nvPr>
            <p:ph type="ftr" sz="quarter" idx="11"/>
          </p:nvPr>
        </p:nvSpPr>
        <p:spPr/>
        <p:txBody>
          <a:bodyPr/>
          <a:lstStyle/>
          <a:p>
            <a:r>
              <a:rPr lang="en-US" noProof="0" smtClean="0"/>
              <a:t>Danish Red Cross / 08.11.2016 / EmPrep</a:t>
            </a:r>
            <a:endParaRPr lang="da-DK" noProof="0"/>
          </a:p>
        </p:txBody>
      </p:sp>
      <p:sp>
        <p:nvSpPr>
          <p:cNvPr id="5" name="Slide Number Placeholder 4"/>
          <p:cNvSpPr>
            <a:spLocks noGrp="1"/>
          </p:cNvSpPr>
          <p:nvPr>
            <p:ph type="sldNum" sz="quarter" idx="12"/>
          </p:nvPr>
        </p:nvSpPr>
        <p:spPr/>
        <p:txBody>
          <a:bodyPr/>
          <a:lstStyle/>
          <a:p>
            <a:fld id="{846537C4-461C-40AD-BBFE-FC34AD250033}" type="slidenum">
              <a:rPr lang="da-DK" noProof="0" smtClean="0"/>
              <a:pPr/>
              <a:t>‹#›</a:t>
            </a:fld>
            <a:endParaRPr lang="da-DK" noProof="0"/>
          </a:p>
        </p:txBody>
      </p:sp>
      <p:pic>
        <p:nvPicPr>
          <p:cNvPr id="7" name="Picture 2" descr="D:\Transfer\RødeKors\PPT\logo\lille logo.wmf"/>
          <p:cNvPicPr>
            <a:picLocks noChangeAspect="1" noChangeArrowheads="1"/>
          </p:cNvPicPr>
          <p:nvPr userDrawn="1"/>
        </p:nvPicPr>
        <p:blipFill>
          <a:blip r:embed="rId2" cstate="screen"/>
          <a:srcRect/>
          <a:stretch>
            <a:fillRect/>
          </a:stretch>
        </p:blipFill>
        <p:spPr bwMode="auto">
          <a:xfrm>
            <a:off x="4397375" y="274934"/>
            <a:ext cx="349250" cy="349250"/>
          </a:xfrm>
          <a:prstGeom prst="rect">
            <a:avLst/>
          </a:prstGeom>
          <a:noFill/>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97B817-B190-4510-A89D-9F2266BA4828}" type="datetime1">
              <a:rPr lang="da-DK" smtClean="0"/>
              <a:t>11-01-2017</a:t>
            </a:fld>
            <a:endParaRPr lang="da-DK"/>
          </a:p>
        </p:txBody>
      </p:sp>
      <p:sp>
        <p:nvSpPr>
          <p:cNvPr id="3" name="Footer Placeholder 2"/>
          <p:cNvSpPr>
            <a:spLocks noGrp="1"/>
          </p:cNvSpPr>
          <p:nvPr>
            <p:ph type="ftr" sz="quarter" idx="11"/>
          </p:nvPr>
        </p:nvSpPr>
        <p:spPr/>
        <p:txBody>
          <a:bodyPr/>
          <a:lstStyle/>
          <a:p>
            <a:r>
              <a:rPr lang="en-US" smtClean="0"/>
              <a:t>Danish Red Cross / 08.11.2016 / EmPrep</a:t>
            </a:r>
            <a:endParaRPr lang="da-DK"/>
          </a:p>
        </p:txBody>
      </p:sp>
      <p:sp>
        <p:nvSpPr>
          <p:cNvPr id="4" name="Slide Number Placeholder 3"/>
          <p:cNvSpPr>
            <a:spLocks noGrp="1"/>
          </p:cNvSpPr>
          <p:nvPr>
            <p:ph type="sldNum" sz="quarter" idx="12"/>
          </p:nvPr>
        </p:nvSpPr>
        <p:spPr/>
        <p:txBody>
          <a:bodyPr/>
          <a:lstStyle/>
          <a:p>
            <a:fld id="{846537C4-461C-40AD-BBFE-FC34AD250033}" type="slidenum">
              <a:rPr lang="da-DK" smtClean="0"/>
              <a:pPr/>
              <a:t>‹#›</a:t>
            </a:fld>
            <a:endParaRPr lang="da-DK"/>
          </a:p>
        </p:txBody>
      </p:sp>
      <p:pic>
        <p:nvPicPr>
          <p:cNvPr id="6" name="Picture 2" descr="D:\Transfer\RødeKors\PPT\logo\lille logo.wmf"/>
          <p:cNvPicPr>
            <a:picLocks noChangeAspect="1" noChangeArrowheads="1"/>
          </p:cNvPicPr>
          <p:nvPr userDrawn="1"/>
        </p:nvPicPr>
        <p:blipFill>
          <a:blip r:embed="rId2" cstate="screen"/>
          <a:srcRect/>
          <a:stretch>
            <a:fillRect/>
          </a:stretch>
        </p:blipFill>
        <p:spPr bwMode="auto">
          <a:xfrm>
            <a:off x="4397375" y="274934"/>
            <a:ext cx="349250" cy="349250"/>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o bullets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da-DK" noProof="0"/>
          </a:p>
        </p:txBody>
      </p:sp>
      <p:sp>
        <p:nvSpPr>
          <p:cNvPr id="3" name="Content Placeholder 2"/>
          <p:cNvSpPr>
            <a:spLocks noGrp="1"/>
          </p:cNvSpPr>
          <p:nvPr>
            <p:ph idx="1"/>
          </p:nvPr>
        </p:nvSpPr>
        <p:spPr/>
        <p:txBody>
          <a:bodyPr/>
          <a:lstStyle>
            <a:lvl1pPr>
              <a:spcBef>
                <a:spcPts val="2400"/>
              </a:spcBef>
              <a:defRPr b="0"/>
            </a:lvl1pPr>
            <a:lvl2pPr>
              <a:spcBef>
                <a:spcPts val="2400"/>
              </a:spcBef>
              <a:defRPr/>
            </a:lvl2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a-DK" noProof="0" dirty="0"/>
          </a:p>
        </p:txBody>
      </p:sp>
      <p:sp>
        <p:nvSpPr>
          <p:cNvPr id="4" name="Date Placeholder 3"/>
          <p:cNvSpPr>
            <a:spLocks noGrp="1"/>
          </p:cNvSpPr>
          <p:nvPr>
            <p:ph type="dt" sz="half" idx="10"/>
          </p:nvPr>
        </p:nvSpPr>
        <p:spPr/>
        <p:txBody>
          <a:bodyPr/>
          <a:lstStyle/>
          <a:p>
            <a:fld id="{1BDF24FD-FE8D-4606-A2C5-C8269391D74F}" type="datetime1">
              <a:rPr lang="da-DK" noProof="0" smtClean="0"/>
              <a:t>11-01-2017</a:t>
            </a:fld>
            <a:endParaRPr lang="da-DK" noProof="0"/>
          </a:p>
        </p:txBody>
      </p:sp>
      <p:sp>
        <p:nvSpPr>
          <p:cNvPr id="5" name="Footer Placeholder 4"/>
          <p:cNvSpPr>
            <a:spLocks noGrp="1"/>
          </p:cNvSpPr>
          <p:nvPr>
            <p:ph type="ftr" sz="quarter" idx="11"/>
          </p:nvPr>
        </p:nvSpPr>
        <p:spPr/>
        <p:txBody>
          <a:bodyPr/>
          <a:lstStyle/>
          <a:p>
            <a:r>
              <a:rPr lang="en-US" noProof="0" smtClean="0"/>
              <a:t>Danish Red Cross / 08.11.2016 / EmPrep</a:t>
            </a:r>
            <a:endParaRPr lang="da-DK" noProof="0"/>
          </a:p>
        </p:txBody>
      </p:sp>
      <p:sp>
        <p:nvSpPr>
          <p:cNvPr id="6" name="Slide Number Placeholder 5"/>
          <p:cNvSpPr>
            <a:spLocks noGrp="1"/>
          </p:cNvSpPr>
          <p:nvPr>
            <p:ph type="sldNum" sz="quarter" idx="12"/>
          </p:nvPr>
        </p:nvSpPr>
        <p:spPr/>
        <p:txBody>
          <a:bodyPr/>
          <a:lstStyle/>
          <a:p>
            <a:fld id="{846537C4-461C-40AD-BBFE-FC34AD250033}" type="slidenum">
              <a:rPr lang="da-DK" noProof="0" smtClean="0"/>
              <a:pPr/>
              <a:t>‹#›</a:t>
            </a:fld>
            <a:endParaRPr lang="da-DK" noProof="0"/>
          </a:p>
        </p:txBody>
      </p:sp>
      <p:pic>
        <p:nvPicPr>
          <p:cNvPr id="9" name="Picture 2" descr="D:\Transfer\RødeKors\PPT\logo\lille logo.wmf"/>
          <p:cNvPicPr>
            <a:picLocks noChangeAspect="1" noChangeArrowheads="1"/>
          </p:cNvPicPr>
          <p:nvPr userDrawn="1"/>
        </p:nvPicPr>
        <p:blipFill>
          <a:blip r:embed="rId2" cstate="screen"/>
          <a:srcRect/>
          <a:stretch>
            <a:fillRect/>
          </a:stretch>
        </p:blipFill>
        <p:spPr bwMode="auto">
          <a:xfrm>
            <a:off x="4397375" y="274934"/>
            <a:ext cx="349250" cy="349250"/>
          </a:xfrm>
          <a:prstGeom prst="rect">
            <a:avLst/>
          </a:prstGeom>
          <a:noFill/>
        </p:spPr>
      </p:pic>
      <p:pic>
        <p:nvPicPr>
          <p:cNvPr id="7170" name="Picture 2"/>
          <p:cNvPicPr>
            <a:picLocks noChangeAspect="1" noChangeArrowheads="1"/>
          </p:cNvPicPr>
          <p:nvPr userDrawn="1"/>
        </p:nvPicPr>
        <p:blipFill>
          <a:blip r:embed="rId3" cstate="screen"/>
          <a:srcRect/>
          <a:stretch>
            <a:fillRect/>
          </a:stretch>
        </p:blipFill>
        <p:spPr bwMode="auto">
          <a:xfrm>
            <a:off x="-2124000" y="0"/>
            <a:ext cx="2007749" cy="1512000"/>
          </a:xfrm>
          <a:prstGeom prst="rect">
            <a:avLst/>
          </a:prstGeom>
          <a:noFill/>
          <a:ln w="9525">
            <a:noFill/>
            <a:miter lim="800000"/>
            <a:headEnd/>
            <a:tailEnd/>
          </a:ln>
        </p:spPr>
      </p:pic>
      <p:sp>
        <p:nvSpPr>
          <p:cNvPr id="11" name="TextBox 10"/>
          <p:cNvSpPr txBox="1"/>
          <p:nvPr userDrawn="1"/>
        </p:nvSpPr>
        <p:spPr>
          <a:xfrm>
            <a:off x="-2088740" y="1592796"/>
            <a:ext cx="1972489" cy="4616648"/>
          </a:xfrm>
          <a:prstGeom prst="rect">
            <a:avLst/>
          </a:prstGeom>
          <a:noFill/>
        </p:spPr>
        <p:txBody>
          <a:bodyPr wrap="square" lIns="0" tIns="0" rIns="0" bIns="0" rtlCol="0">
            <a:spAutoFit/>
          </a:bodyPr>
          <a:lstStyle/>
          <a:p>
            <a:pPr algn="r"/>
            <a:r>
              <a:rPr lang="da-DK" sz="1000" kern="1200" baseline="0" dirty="0" smtClean="0">
                <a:solidFill>
                  <a:schemeClr val="bg1"/>
                </a:solidFill>
                <a:latin typeface="+mn-lt"/>
                <a:ea typeface="+mn-ea"/>
                <a:cs typeface="+mn-cs"/>
              </a:rPr>
              <a:t>Overskrift </a:t>
            </a:r>
            <a:r>
              <a:rPr lang="da-DK" sz="1000" kern="1200" baseline="0" dirty="0" err="1" smtClean="0">
                <a:solidFill>
                  <a:schemeClr val="bg1"/>
                </a:solidFill>
                <a:latin typeface="+mn-lt"/>
                <a:ea typeface="+mn-ea"/>
                <a:cs typeface="+mn-cs"/>
              </a:rPr>
              <a:t>maks</a:t>
            </a:r>
            <a:r>
              <a:rPr lang="da-DK" sz="1000" kern="1200" baseline="0" dirty="0" smtClean="0">
                <a:solidFill>
                  <a:schemeClr val="bg1"/>
                </a:solidFill>
                <a:latin typeface="+mn-lt"/>
                <a:ea typeface="+mn-ea"/>
                <a:cs typeface="+mn-cs"/>
              </a:rPr>
              <a:t> 2 linjer</a:t>
            </a: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r>
              <a:rPr lang="da-DK" sz="1000" kern="1200" baseline="0" dirty="0" smtClean="0">
                <a:solidFill>
                  <a:schemeClr val="bg1"/>
                </a:solidFill>
                <a:latin typeface="+mn-lt"/>
                <a:ea typeface="+mn-ea"/>
                <a:cs typeface="+mn-cs"/>
              </a:rPr>
              <a:t>Sidste linje tekst</a:t>
            </a:r>
            <a:endParaRPr lang="da-DK" sz="1000" dirty="0">
              <a:solidFill>
                <a:schemeClr val="bg1"/>
              </a:solidFill>
            </a:endParaRPr>
          </a:p>
        </p:txBody>
      </p:sp>
      <p:cxnSp>
        <p:nvCxnSpPr>
          <p:cNvPr id="13" name="Straight Connector 12"/>
          <p:cNvCxnSpPr/>
          <p:nvPr userDrawn="1"/>
        </p:nvCxnSpPr>
        <p:spPr>
          <a:xfrm rot="10800000">
            <a:off x="-2016731" y="6193879"/>
            <a:ext cx="19442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ullets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da-DK" noProof="0"/>
          </a:p>
        </p:txBody>
      </p:sp>
      <p:sp>
        <p:nvSpPr>
          <p:cNvPr id="3" name="Content Placeholder 2"/>
          <p:cNvSpPr>
            <a:spLocks noGrp="1"/>
          </p:cNvSpPr>
          <p:nvPr>
            <p:ph idx="1"/>
          </p:nvPr>
        </p:nvSpPr>
        <p:spPr/>
        <p:txBody>
          <a:bodyPr/>
          <a:lstStyle>
            <a:lvl1pPr>
              <a:spcBef>
                <a:spcPts val="0"/>
              </a:spcBef>
              <a:defRPr b="1"/>
            </a:lvl1pPr>
            <a:lvl2pPr>
              <a:spcBef>
                <a:spcPts val="1200"/>
              </a:spcBef>
              <a:spcAft>
                <a:spcPts val="0"/>
              </a:spcAft>
              <a:buClr>
                <a:schemeClr val="tx1"/>
              </a:buClr>
              <a:defRPr/>
            </a:lvl2pPr>
            <a:lvl3pPr>
              <a:spcBef>
                <a:spcPts val="0"/>
              </a:spcBef>
              <a:defRPr/>
            </a:lvl3pPr>
            <a:lvl4pPr>
              <a:spcBef>
                <a:spcPts val="0"/>
              </a:spcBef>
              <a:defRPr/>
            </a:lvl4pPr>
            <a:lvl5pPr>
              <a:spcBef>
                <a:spcPts val="0"/>
              </a:spcBef>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a-DK" noProof="0" dirty="0"/>
          </a:p>
        </p:txBody>
      </p:sp>
      <p:sp>
        <p:nvSpPr>
          <p:cNvPr id="4" name="Date Placeholder 3"/>
          <p:cNvSpPr>
            <a:spLocks noGrp="1"/>
          </p:cNvSpPr>
          <p:nvPr>
            <p:ph type="dt" sz="half" idx="10"/>
          </p:nvPr>
        </p:nvSpPr>
        <p:spPr/>
        <p:txBody>
          <a:bodyPr/>
          <a:lstStyle/>
          <a:p>
            <a:fld id="{FE1203C9-8431-429F-BB0C-17043FA79A11}" type="datetime1">
              <a:rPr lang="da-DK" noProof="0" smtClean="0"/>
              <a:t>11-01-2017</a:t>
            </a:fld>
            <a:endParaRPr lang="da-DK" noProof="0"/>
          </a:p>
        </p:txBody>
      </p:sp>
      <p:sp>
        <p:nvSpPr>
          <p:cNvPr id="5" name="Footer Placeholder 4"/>
          <p:cNvSpPr>
            <a:spLocks noGrp="1"/>
          </p:cNvSpPr>
          <p:nvPr>
            <p:ph type="ftr" sz="quarter" idx="11"/>
          </p:nvPr>
        </p:nvSpPr>
        <p:spPr/>
        <p:txBody>
          <a:bodyPr/>
          <a:lstStyle/>
          <a:p>
            <a:r>
              <a:rPr lang="en-US" noProof="0" smtClean="0"/>
              <a:t>Danish Red Cross / 08.11.2016 / EmPrep</a:t>
            </a:r>
            <a:endParaRPr lang="da-DK" noProof="0"/>
          </a:p>
        </p:txBody>
      </p:sp>
      <p:sp>
        <p:nvSpPr>
          <p:cNvPr id="6" name="Slide Number Placeholder 5"/>
          <p:cNvSpPr>
            <a:spLocks noGrp="1"/>
          </p:cNvSpPr>
          <p:nvPr>
            <p:ph type="sldNum" sz="quarter" idx="12"/>
          </p:nvPr>
        </p:nvSpPr>
        <p:spPr/>
        <p:txBody>
          <a:bodyPr/>
          <a:lstStyle/>
          <a:p>
            <a:fld id="{846537C4-461C-40AD-BBFE-FC34AD250033}" type="slidenum">
              <a:rPr lang="da-DK" noProof="0" smtClean="0"/>
              <a:pPr/>
              <a:t>‹#›</a:t>
            </a:fld>
            <a:endParaRPr lang="da-DK" noProof="0"/>
          </a:p>
        </p:txBody>
      </p:sp>
      <p:pic>
        <p:nvPicPr>
          <p:cNvPr id="9" name="Picture 2" descr="D:\Transfer\RødeKors\PPT\logo\lille logo.wmf"/>
          <p:cNvPicPr>
            <a:picLocks noChangeAspect="1" noChangeArrowheads="1"/>
          </p:cNvPicPr>
          <p:nvPr userDrawn="1"/>
        </p:nvPicPr>
        <p:blipFill>
          <a:blip r:embed="rId2" cstate="screen"/>
          <a:srcRect/>
          <a:stretch>
            <a:fillRect/>
          </a:stretch>
        </p:blipFill>
        <p:spPr bwMode="auto">
          <a:xfrm>
            <a:off x="4397375" y="274934"/>
            <a:ext cx="349250" cy="349250"/>
          </a:xfrm>
          <a:prstGeom prst="rect">
            <a:avLst/>
          </a:prstGeom>
          <a:noFill/>
        </p:spPr>
      </p:pic>
      <p:sp>
        <p:nvSpPr>
          <p:cNvPr id="11" name="TextBox 10"/>
          <p:cNvSpPr txBox="1"/>
          <p:nvPr userDrawn="1"/>
        </p:nvSpPr>
        <p:spPr>
          <a:xfrm>
            <a:off x="-2088740" y="1592796"/>
            <a:ext cx="1972489" cy="4770537"/>
          </a:xfrm>
          <a:prstGeom prst="rect">
            <a:avLst/>
          </a:prstGeom>
          <a:noFill/>
        </p:spPr>
        <p:txBody>
          <a:bodyPr wrap="square" lIns="0" tIns="0" rIns="0" bIns="0" rtlCol="0">
            <a:spAutoFit/>
          </a:bodyPr>
          <a:lstStyle/>
          <a:p>
            <a:pPr algn="r"/>
            <a:r>
              <a:rPr lang="da-DK" sz="1000" kern="1200" baseline="0" dirty="0" smtClean="0">
                <a:solidFill>
                  <a:schemeClr val="bg1"/>
                </a:solidFill>
                <a:latin typeface="+mn-lt"/>
                <a:ea typeface="+mn-ea"/>
                <a:cs typeface="+mn-cs"/>
              </a:rPr>
              <a:t>Overskrift </a:t>
            </a:r>
            <a:r>
              <a:rPr lang="da-DK" sz="1000" kern="1200" baseline="0" dirty="0" err="1" smtClean="0">
                <a:solidFill>
                  <a:schemeClr val="bg1"/>
                </a:solidFill>
                <a:latin typeface="+mn-lt"/>
                <a:ea typeface="+mn-ea"/>
                <a:cs typeface="+mn-cs"/>
              </a:rPr>
              <a:t>maks</a:t>
            </a:r>
            <a:r>
              <a:rPr lang="da-DK" sz="1000" kern="1200" baseline="0" dirty="0" smtClean="0">
                <a:solidFill>
                  <a:schemeClr val="bg1"/>
                </a:solidFill>
                <a:latin typeface="+mn-lt"/>
                <a:ea typeface="+mn-ea"/>
                <a:cs typeface="+mn-cs"/>
              </a:rPr>
              <a:t> 2 linjer</a:t>
            </a: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r>
              <a:rPr lang="da-DK" sz="1000" b="1" kern="1200" baseline="0" dirty="0" err="1" smtClean="0">
                <a:solidFill>
                  <a:schemeClr val="bg1"/>
                </a:solidFill>
                <a:latin typeface="+mn-lt"/>
                <a:ea typeface="+mn-ea"/>
                <a:cs typeface="+mn-cs"/>
              </a:rPr>
              <a:t>Bullets</a:t>
            </a:r>
            <a:r>
              <a:rPr lang="da-DK" sz="1000" b="1" kern="1200" baseline="0" dirty="0" smtClean="0">
                <a:solidFill>
                  <a:schemeClr val="bg1"/>
                </a:solidFill>
                <a:latin typeface="+mn-lt"/>
                <a:ea typeface="+mn-ea"/>
                <a:cs typeface="+mn-cs"/>
              </a:rPr>
              <a:t>: de tre første ord fremhæves i rød</a:t>
            </a: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r>
              <a:rPr lang="da-DK" sz="1000" kern="1200" baseline="0" dirty="0" smtClean="0">
                <a:solidFill>
                  <a:schemeClr val="bg1"/>
                </a:solidFill>
                <a:latin typeface="+mn-lt"/>
                <a:ea typeface="+mn-ea"/>
                <a:cs typeface="+mn-cs"/>
              </a:rPr>
              <a:t>Sidste linje tekst</a:t>
            </a:r>
            <a:endParaRPr lang="da-DK" sz="1000" dirty="0">
              <a:solidFill>
                <a:schemeClr val="bg1"/>
              </a:solidFill>
            </a:endParaRPr>
          </a:p>
        </p:txBody>
      </p:sp>
      <p:cxnSp>
        <p:nvCxnSpPr>
          <p:cNvPr id="13" name="Straight Connector 12"/>
          <p:cNvCxnSpPr/>
          <p:nvPr userDrawn="1"/>
        </p:nvCxnSpPr>
        <p:spPr>
          <a:xfrm rot="10800000">
            <a:off x="-2016731" y="6193879"/>
            <a:ext cx="19442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4" descr="fke3b.jpg"/>
          <p:cNvPicPr>
            <a:picLocks noChangeAspect="1"/>
          </p:cNvPicPr>
          <p:nvPr userDrawn="1"/>
        </p:nvPicPr>
        <p:blipFill>
          <a:blip r:embed="rId3" cstate="screen"/>
          <a:srcRect/>
          <a:stretch>
            <a:fillRect/>
          </a:stretch>
        </p:blipFill>
        <p:spPr bwMode="auto">
          <a:xfrm>
            <a:off x="-881063" y="2879415"/>
            <a:ext cx="466725" cy="228600"/>
          </a:xfrm>
          <a:prstGeom prst="rect">
            <a:avLst/>
          </a:prstGeom>
          <a:noFill/>
          <a:ln w="9525">
            <a:noFill/>
            <a:miter lim="800000"/>
            <a:headEnd/>
            <a:tailEnd/>
          </a:ln>
        </p:spPr>
      </p:pic>
      <p:sp>
        <p:nvSpPr>
          <p:cNvPr id="14" name="TextBox 17"/>
          <p:cNvSpPr txBox="1">
            <a:spLocks noChangeArrowheads="1"/>
          </p:cNvSpPr>
          <p:nvPr userDrawn="1"/>
        </p:nvSpPr>
        <p:spPr bwMode="auto">
          <a:xfrm>
            <a:off x="-2052736" y="1942765"/>
            <a:ext cx="1944786" cy="1692771"/>
          </a:xfrm>
          <a:prstGeom prst="rect">
            <a:avLst/>
          </a:prstGeom>
          <a:noFill/>
          <a:ln w="9525">
            <a:noFill/>
            <a:miter lim="800000"/>
            <a:headEnd/>
            <a:tailEnd/>
          </a:ln>
        </p:spPr>
        <p:txBody>
          <a:bodyPr wrap="square" lIns="0" tIns="0" rIns="0" bIns="0">
            <a:spAutoFit/>
          </a:bodyPr>
          <a:lstStyle/>
          <a:p>
            <a:pPr algn="r"/>
            <a:r>
              <a:rPr lang="da-DK" sz="1000" dirty="0">
                <a:solidFill>
                  <a:schemeClr val="bg1"/>
                </a:solidFill>
                <a:cs typeface="Arial" charset="0"/>
              </a:rPr>
              <a:t>Tekst starter uden punktopstilling</a:t>
            </a:r>
            <a:br>
              <a:rPr lang="da-DK" sz="1000" dirty="0">
                <a:solidFill>
                  <a:schemeClr val="bg1"/>
                </a:solidFill>
                <a:cs typeface="Arial" charset="0"/>
              </a:rPr>
            </a:br>
            <a:endParaRPr lang="da-DK" sz="1000" dirty="0">
              <a:solidFill>
                <a:schemeClr val="bg1"/>
              </a:solidFill>
              <a:cs typeface="Arial" charset="0"/>
            </a:endParaRPr>
          </a:p>
          <a:p>
            <a:pPr algn="r"/>
            <a:r>
              <a:rPr lang="da-DK" sz="1000" dirty="0">
                <a:solidFill>
                  <a:schemeClr val="bg1"/>
                </a:solidFill>
                <a:cs typeface="Arial" charset="0"/>
              </a:rPr>
              <a:t>For at få </a:t>
            </a:r>
            <a:r>
              <a:rPr lang="da-DK" sz="1000" dirty="0" smtClean="0">
                <a:solidFill>
                  <a:schemeClr val="bg1"/>
                </a:solidFill>
                <a:cs typeface="Arial" charset="0"/>
              </a:rPr>
              <a:t>punktopstilling på </a:t>
            </a:r>
            <a:r>
              <a:rPr lang="da-DK" sz="1000" dirty="0">
                <a:solidFill>
                  <a:schemeClr val="bg1"/>
                </a:solidFill>
                <a:cs typeface="Arial" charset="0"/>
              </a:rPr>
              <a:t>teksten (flere </a:t>
            </a:r>
            <a:r>
              <a:rPr lang="da-DK" sz="1000" dirty="0" smtClean="0">
                <a:solidFill>
                  <a:schemeClr val="bg1"/>
                </a:solidFill>
                <a:cs typeface="Arial" charset="0"/>
              </a:rPr>
              <a:t>niveauer </a:t>
            </a:r>
            <a:r>
              <a:rPr lang="da-DK" sz="1000" dirty="0">
                <a:solidFill>
                  <a:schemeClr val="bg1"/>
                </a:solidFill>
                <a:cs typeface="Arial" charset="0"/>
              </a:rPr>
              <a:t>findes), brug forøg listeniveau</a:t>
            </a:r>
          </a:p>
          <a:p>
            <a:pPr algn="r"/>
            <a:endParaRPr lang="da-DK" sz="1000" dirty="0">
              <a:solidFill>
                <a:schemeClr val="bg1"/>
              </a:solidFill>
              <a:cs typeface="Arial" charset="0"/>
            </a:endParaRPr>
          </a:p>
          <a:p>
            <a:pPr algn="r"/>
            <a:endParaRPr lang="da-DK" sz="1000" dirty="0">
              <a:solidFill>
                <a:schemeClr val="bg1"/>
              </a:solidFill>
              <a:cs typeface="Arial" charset="0"/>
            </a:endParaRPr>
          </a:p>
          <a:p>
            <a:pPr algn="r"/>
            <a:r>
              <a:rPr lang="da-DK" sz="1000" dirty="0">
                <a:solidFill>
                  <a:schemeClr val="bg1"/>
                </a:solidFill>
                <a:cs typeface="Arial" charset="0"/>
              </a:rPr>
              <a:t>For at få </a:t>
            </a:r>
            <a:r>
              <a:rPr lang="da-DK" sz="1000" dirty="0" smtClean="0">
                <a:solidFill>
                  <a:schemeClr val="bg1"/>
                </a:solidFill>
                <a:cs typeface="Arial" charset="0"/>
              </a:rPr>
              <a:t>venstrestillet </a:t>
            </a:r>
            <a:r>
              <a:rPr lang="da-DK" sz="1000" dirty="0">
                <a:solidFill>
                  <a:schemeClr val="bg1"/>
                </a:solidFill>
                <a:cs typeface="Arial" charset="0"/>
              </a:rPr>
              <a:t>tekst uden punktopstilling</a:t>
            </a:r>
            <a:r>
              <a:rPr lang="da-DK" sz="1000" dirty="0" smtClean="0">
                <a:solidFill>
                  <a:schemeClr val="bg1"/>
                </a:solidFill>
                <a:cs typeface="Arial" charset="0"/>
              </a:rPr>
              <a:t>, brug </a:t>
            </a:r>
            <a:r>
              <a:rPr lang="da-DK" sz="1000" dirty="0">
                <a:solidFill>
                  <a:schemeClr val="bg1"/>
                </a:solidFill>
                <a:cs typeface="Arial" charset="0"/>
              </a:rPr>
              <a:t>formindsk listeniveau</a:t>
            </a:r>
          </a:p>
        </p:txBody>
      </p:sp>
      <p:pic>
        <p:nvPicPr>
          <p:cNvPr id="15" name="Picture 14"/>
          <p:cNvPicPr>
            <a:picLocks noChangeAspect="1" noChangeArrowheads="1"/>
          </p:cNvPicPr>
          <p:nvPr userDrawn="1"/>
        </p:nvPicPr>
        <p:blipFill>
          <a:blip r:embed="rId4" cstate="screen"/>
          <a:srcRect/>
          <a:stretch>
            <a:fillRect/>
          </a:stretch>
        </p:blipFill>
        <p:spPr bwMode="auto">
          <a:xfrm>
            <a:off x="-617538" y="3661978"/>
            <a:ext cx="504825" cy="257175"/>
          </a:xfrm>
          <a:prstGeom prst="rect">
            <a:avLst/>
          </a:prstGeom>
          <a:noFill/>
          <a:ln w="9525">
            <a:noFill/>
            <a:miter lim="800000"/>
            <a:headEnd/>
            <a:tailEnd/>
          </a:ln>
        </p:spPr>
      </p:pic>
      <p:sp>
        <p:nvSpPr>
          <p:cNvPr id="16" name="Line 15"/>
          <p:cNvSpPr>
            <a:spLocks noChangeShapeType="1"/>
          </p:cNvSpPr>
          <p:nvPr userDrawn="1"/>
        </p:nvSpPr>
        <p:spPr bwMode="auto">
          <a:xfrm flipV="1">
            <a:off x="-864604" y="3789040"/>
            <a:ext cx="241685" cy="0"/>
          </a:xfrm>
          <a:prstGeom prst="line">
            <a:avLst/>
          </a:prstGeom>
          <a:noFill/>
          <a:ln w="38100">
            <a:solidFill>
              <a:schemeClr val="bg1"/>
            </a:solidFill>
            <a:round/>
            <a:headEnd/>
            <a:tailEnd type="triangle" w="med" len="med"/>
          </a:ln>
        </p:spPr>
        <p:txBody>
          <a:bodyPr/>
          <a:lstStyle/>
          <a:p>
            <a:endParaRPr lang="da-DK" sz="1000"/>
          </a:p>
        </p:txBody>
      </p:sp>
      <p:sp>
        <p:nvSpPr>
          <p:cNvPr id="17" name="Line 16"/>
          <p:cNvSpPr>
            <a:spLocks noChangeShapeType="1"/>
          </p:cNvSpPr>
          <p:nvPr userDrawn="1"/>
        </p:nvSpPr>
        <p:spPr bwMode="auto">
          <a:xfrm>
            <a:off x="-328613" y="3661978"/>
            <a:ext cx="215900" cy="288925"/>
          </a:xfrm>
          <a:prstGeom prst="line">
            <a:avLst/>
          </a:prstGeom>
          <a:noFill/>
          <a:ln w="28575">
            <a:solidFill>
              <a:schemeClr val="tx1"/>
            </a:solidFill>
            <a:round/>
            <a:headEnd/>
            <a:tailEnd/>
          </a:ln>
        </p:spPr>
        <p:txBody>
          <a:bodyPr/>
          <a:lstStyle/>
          <a:p>
            <a:endParaRPr lang="da-DK" sz="1000"/>
          </a:p>
        </p:txBody>
      </p:sp>
      <p:sp>
        <p:nvSpPr>
          <p:cNvPr id="18" name="Line 17"/>
          <p:cNvSpPr>
            <a:spLocks noChangeShapeType="1"/>
          </p:cNvSpPr>
          <p:nvPr userDrawn="1"/>
        </p:nvSpPr>
        <p:spPr bwMode="auto">
          <a:xfrm flipH="1">
            <a:off x="-328613" y="3661978"/>
            <a:ext cx="215900" cy="288925"/>
          </a:xfrm>
          <a:prstGeom prst="line">
            <a:avLst/>
          </a:prstGeom>
          <a:noFill/>
          <a:ln w="28575">
            <a:solidFill>
              <a:schemeClr val="tx1"/>
            </a:solidFill>
            <a:round/>
            <a:headEnd/>
            <a:tailEnd/>
          </a:ln>
        </p:spPr>
        <p:txBody>
          <a:bodyPr/>
          <a:lstStyle/>
          <a:p>
            <a:endParaRPr lang="da-DK" sz="1000"/>
          </a:p>
        </p:txBody>
      </p:sp>
      <p:sp>
        <p:nvSpPr>
          <p:cNvPr id="19" name="Line 18"/>
          <p:cNvSpPr>
            <a:spLocks noChangeShapeType="1"/>
          </p:cNvSpPr>
          <p:nvPr userDrawn="1"/>
        </p:nvSpPr>
        <p:spPr bwMode="auto">
          <a:xfrm>
            <a:off x="-881063" y="2850840"/>
            <a:ext cx="215900" cy="288925"/>
          </a:xfrm>
          <a:prstGeom prst="line">
            <a:avLst/>
          </a:prstGeom>
          <a:noFill/>
          <a:ln w="28575">
            <a:solidFill>
              <a:schemeClr val="tx1"/>
            </a:solidFill>
            <a:round/>
            <a:headEnd/>
            <a:tailEnd/>
          </a:ln>
        </p:spPr>
        <p:txBody>
          <a:bodyPr/>
          <a:lstStyle/>
          <a:p>
            <a:endParaRPr lang="da-DK" sz="1000"/>
          </a:p>
        </p:txBody>
      </p:sp>
      <p:sp>
        <p:nvSpPr>
          <p:cNvPr id="20" name="Line 19"/>
          <p:cNvSpPr>
            <a:spLocks noChangeShapeType="1"/>
          </p:cNvSpPr>
          <p:nvPr userDrawn="1"/>
        </p:nvSpPr>
        <p:spPr bwMode="auto">
          <a:xfrm flipH="1">
            <a:off x="-881063" y="2850840"/>
            <a:ext cx="215900" cy="288925"/>
          </a:xfrm>
          <a:prstGeom prst="line">
            <a:avLst/>
          </a:prstGeom>
          <a:noFill/>
          <a:ln w="28575">
            <a:solidFill>
              <a:schemeClr val="tx1"/>
            </a:solidFill>
            <a:round/>
            <a:headEnd/>
            <a:tailEnd/>
          </a:ln>
        </p:spPr>
        <p:txBody>
          <a:bodyPr/>
          <a:lstStyle/>
          <a:p>
            <a:endParaRPr lang="da-DK" sz="1000"/>
          </a:p>
        </p:txBody>
      </p:sp>
      <p:sp>
        <p:nvSpPr>
          <p:cNvPr id="21" name="Line 20"/>
          <p:cNvSpPr>
            <a:spLocks noChangeShapeType="1"/>
          </p:cNvSpPr>
          <p:nvPr userDrawn="1"/>
        </p:nvSpPr>
        <p:spPr bwMode="auto">
          <a:xfrm flipH="1">
            <a:off x="-376238" y="2971490"/>
            <a:ext cx="215900" cy="0"/>
          </a:xfrm>
          <a:prstGeom prst="line">
            <a:avLst/>
          </a:prstGeom>
          <a:noFill/>
          <a:ln w="38100">
            <a:solidFill>
              <a:schemeClr val="bg1"/>
            </a:solidFill>
            <a:round/>
            <a:headEnd/>
            <a:tailEnd type="triangle" w="med" len="med"/>
          </a:ln>
        </p:spPr>
        <p:txBody>
          <a:bodyPr/>
          <a:lstStyle/>
          <a:p>
            <a:endParaRPr lang="da-DK" sz="1000"/>
          </a:p>
        </p:txBody>
      </p:sp>
      <p:pic>
        <p:nvPicPr>
          <p:cNvPr id="22" name="Picture 3"/>
          <p:cNvPicPr>
            <a:picLocks noChangeAspect="1" noChangeArrowheads="1"/>
          </p:cNvPicPr>
          <p:nvPr userDrawn="1"/>
        </p:nvPicPr>
        <p:blipFill>
          <a:blip r:embed="rId5" cstate="screen"/>
          <a:srcRect/>
          <a:stretch>
            <a:fillRect/>
          </a:stretch>
        </p:blipFill>
        <p:spPr bwMode="auto">
          <a:xfrm>
            <a:off x="-2124000" y="0"/>
            <a:ext cx="2013320" cy="1512000"/>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Numbered List Title and Content">
    <p:spTree>
      <p:nvGrpSpPr>
        <p:cNvPr id="1" name=""/>
        <p:cNvGrpSpPr/>
        <p:nvPr/>
      </p:nvGrpSpPr>
      <p:grpSpPr>
        <a:xfrm>
          <a:off x="0" y="0"/>
          <a:ext cx="0" cy="0"/>
          <a:chOff x="0" y="0"/>
          <a:chExt cx="0" cy="0"/>
        </a:xfrm>
      </p:grpSpPr>
      <p:pic>
        <p:nvPicPr>
          <p:cNvPr id="4098" name="Picture 2" descr="D:\Transfer\RødeKors\PPT\logo\lille logo.wmf"/>
          <p:cNvPicPr>
            <a:picLocks noChangeAspect="1" noChangeArrowheads="1"/>
          </p:cNvPicPr>
          <p:nvPr userDrawn="1"/>
        </p:nvPicPr>
        <p:blipFill>
          <a:blip r:embed="rId2" cstate="screen"/>
          <a:srcRect/>
          <a:stretch>
            <a:fillRect/>
          </a:stretch>
        </p:blipFill>
        <p:spPr bwMode="auto">
          <a:xfrm>
            <a:off x="4397375" y="274934"/>
            <a:ext cx="349250" cy="349250"/>
          </a:xfrm>
          <a:prstGeom prst="rect">
            <a:avLst/>
          </a:prstGeom>
          <a:noFill/>
        </p:spPr>
      </p:pic>
      <p:sp>
        <p:nvSpPr>
          <p:cNvPr id="2" name="Title 1"/>
          <p:cNvSpPr>
            <a:spLocks noGrp="1"/>
          </p:cNvSpPr>
          <p:nvPr>
            <p:ph type="title"/>
          </p:nvPr>
        </p:nvSpPr>
        <p:spPr/>
        <p:txBody>
          <a:bodyPr/>
          <a:lstStyle/>
          <a:p>
            <a:r>
              <a:rPr lang="en-US" noProof="0" smtClean="0"/>
              <a:t>Click to edit Master title style</a:t>
            </a:r>
            <a:endParaRPr lang="da-DK" noProof="0"/>
          </a:p>
        </p:txBody>
      </p:sp>
      <p:sp>
        <p:nvSpPr>
          <p:cNvPr id="3" name="Content Placeholder 2"/>
          <p:cNvSpPr>
            <a:spLocks noGrp="1"/>
          </p:cNvSpPr>
          <p:nvPr>
            <p:ph idx="1"/>
          </p:nvPr>
        </p:nvSpPr>
        <p:spPr/>
        <p:txBody>
          <a:bodyPr/>
          <a:lstStyle>
            <a:lvl1pPr marL="409575" indent="-409575">
              <a:spcBef>
                <a:spcPts val="1200"/>
              </a:spcBef>
              <a:buClr>
                <a:srgbClr val="C8171E"/>
              </a:buClr>
              <a:buFont typeface="+mj-lt"/>
              <a:buAutoNum type="arabicPeriod"/>
              <a:defRPr b="1"/>
            </a:lvl1pPr>
            <a:lvl2pPr marL="673100" indent="-263525">
              <a:defRPr/>
            </a:lvl2pPr>
            <a:lvl3pPr marL="935038" indent="-252413">
              <a:defRPr/>
            </a:lvl3pPr>
            <a:lvl4pPr marL="1177925" indent="-242888">
              <a:defRPr/>
            </a:lvl4pPr>
            <a:lvl5pPr marL="1428750" indent="-24130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a-DK" noProof="0" dirty="0"/>
          </a:p>
        </p:txBody>
      </p:sp>
      <p:sp>
        <p:nvSpPr>
          <p:cNvPr id="4" name="Date Placeholder 3"/>
          <p:cNvSpPr>
            <a:spLocks noGrp="1"/>
          </p:cNvSpPr>
          <p:nvPr>
            <p:ph type="dt" sz="half" idx="10"/>
          </p:nvPr>
        </p:nvSpPr>
        <p:spPr/>
        <p:txBody>
          <a:bodyPr/>
          <a:lstStyle/>
          <a:p>
            <a:fld id="{295D4A89-A55C-4966-9F8D-25CF881FB356}" type="datetime1">
              <a:rPr lang="da-DK" noProof="0" smtClean="0"/>
              <a:t>11-01-2017</a:t>
            </a:fld>
            <a:endParaRPr lang="da-DK" noProof="0"/>
          </a:p>
        </p:txBody>
      </p:sp>
      <p:sp>
        <p:nvSpPr>
          <p:cNvPr id="5" name="Footer Placeholder 4"/>
          <p:cNvSpPr>
            <a:spLocks noGrp="1"/>
          </p:cNvSpPr>
          <p:nvPr>
            <p:ph type="ftr" sz="quarter" idx="11"/>
          </p:nvPr>
        </p:nvSpPr>
        <p:spPr/>
        <p:txBody>
          <a:bodyPr/>
          <a:lstStyle/>
          <a:p>
            <a:r>
              <a:rPr lang="en-US" noProof="0" smtClean="0"/>
              <a:t>Danish Red Cross / 08.11.2016 / EmPrep</a:t>
            </a:r>
            <a:endParaRPr lang="da-DK" noProof="0"/>
          </a:p>
        </p:txBody>
      </p:sp>
      <p:sp>
        <p:nvSpPr>
          <p:cNvPr id="6" name="Slide Number Placeholder 5"/>
          <p:cNvSpPr>
            <a:spLocks noGrp="1"/>
          </p:cNvSpPr>
          <p:nvPr>
            <p:ph type="sldNum" sz="quarter" idx="12"/>
          </p:nvPr>
        </p:nvSpPr>
        <p:spPr/>
        <p:txBody>
          <a:bodyPr/>
          <a:lstStyle/>
          <a:p>
            <a:fld id="{846537C4-461C-40AD-BBFE-FC34AD250033}" type="slidenum">
              <a:rPr lang="da-DK" noProof="0" smtClean="0"/>
              <a:pPr/>
              <a:t>‹#›</a:t>
            </a:fld>
            <a:endParaRPr lang="da-DK" noProof="0"/>
          </a:p>
        </p:txBody>
      </p:sp>
      <p:sp>
        <p:nvSpPr>
          <p:cNvPr id="11" name="TextBox 10"/>
          <p:cNvSpPr txBox="1"/>
          <p:nvPr userDrawn="1"/>
        </p:nvSpPr>
        <p:spPr>
          <a:xfrm>
            <a:off x="-1512676" y="1916113"/>
            <a:ext cx="1332148" cy="461665"/>
          </a:xfrm>
          <a:prstGeom prst="rect">
            <a:avLst/>
          </a:prstGeom>
          <a:noFill/>
        </p:spPr>
        <p:txBody>
          <a:bodyPr wrap="square" lIns="0" tIns="0" rIns="0" bIns="0" rtlCol="0">
            <a:spAutoFit/>
          </a:bodyPr>
          <a:lstStyle/>
          <a:p>
            <a:pPr algn="r"/>
            <a:r>
              <a:rPr lang="da-DK" sz="1000" kern="1200" baseline="0" dirty="0" smtClean="0">
                <a:solidFill>
                  <a:schemeClr val="bg1"/>
                </a:solidFill>
                <a:latin typeface="+mn-lt"/>
                <a:ea typeface="+mn-ea"/>
                <a:cs typeface="+mn-cs"/>
              </a:rPr>
              <a:t>De tre første ord beholdes i bold, resten i </a:t>
            </a:r>
            <a:r>
              <a:rPr lang="da-DK" sz="1000" kern="1200" baseline="0" dirty="0" err="1" smtClean="0">
                <a:solidFill>
                  <a:schemeClr val="bg1"/>
                </a:solidFill>
                <a:latin typeface="+mn-lt"/>
                <a:ea typeface="+mn-ea"/>
                <a:cs typeface="+mn-cs"/>
              </a:rPr>
              <a:t>Regular</a:t>
            </a:r>
            <a:endParaRPr lang="da-DK" sz="1000"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ernative Title Slide Text aligned right">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4096800" y="2732400"/>
            <a:ext cx="954000" cy="957600"/>
          </a:xfrm>
          <a:blipFill>
            <a:blip r:embed="rId2"/>
            <a:stretch>
              <a:fillRect/>
            </a:stretch>
          </a:blipFill>
        </p:spPr>
        <p:txBody>
          <a:bodyPr anchor="ctr" anchorCtr="0">
            <a:normAutofit/>
          </a:bodyPr>
          <a:lstStyle>
            <a:lvl1pPr algn="ctr">
              <a:defRPr sz="100">
                <a:solidFill>
                  <a:srgbClr val="E30A0B"/>
                </a:solidFill>
              </a:defRPr>
            </a:lvl1pPr>
          </a:lstStyle>
          <a:p>
            <a:pPr lvl="0"/>
            <a:r>
              <a:rPr lang="en-US" smtClean="0"/>
              <a:t>Click to edit Master text styles</a:t>
            </a:r>
          </a:p>
        </p:txBody>
      </p:sp>
      <p:sp>
        <p:nvSpPr>
          <p:cNvPr id="11" name="Picture Placeholder 10"/>
          <p:cNvSpPr>
            <a:spLocks noGrp="1"/>
          </p:cNvSpPr>
          <p:nvPr>
            <p:ph type="pic" sz="quarter" idx="13"/>
          </p:nvPr>
        </p:nvSpPr>
        <p:spPr>
          <a:xfrm>
            <a:off x="-3600" y="-3600"/>
            <a:ext cx="9151200" cy="6429600"/>
          </a:xfrm>
          <a:blipFill>
            <a:blip r:embed="rId3" cstate="screen"/>
            <a:stretch>
              <a:fillRect/>
            </a:stretch>
          </a:blipFill>
        </p:spPr>
        <p:txBody>
          <a:bodyPr/>
          <a:lstStyle/>
          <a:p>
            <a:r>
              <a:rPr lang="en-US" noProof="0" smtClean="0"/>
              <a:t>Click icon to add picture</a:t>
            </a:r>
            <a:endParaRPr lang="da-DK" noProof="0"/>
          </a:p>
        </p:txBody>
      </p:sp>
      <p:sp>
        <p:nvSpPr>
          <p:cNvPr id="4" name="Date Placeholder 3"/>
          <p:cNvSpPr>
            <a:spLocks noGrp="1"/>
          </p:cNvSpPr>
          <p:nvPr>
            <p:ph type="dt" sz="half" idx="10"/>
          </p:nvPr>
        </p:nvSpPr>
        <p:spPr/>
        <p:txBody>
          <a:bodyPr/>
          <a:lstStyle/>
          <a:p>
            <a:fld id="{0DE200C9-ABFC-453E-A1C5-39A8EB3DAB9D}" type="datetime1">
              <a:rPr lang="da-DK" noProof="0" smtClean="0"/>
              <a:t>11-01-2017</a:t>
            </a:fld>
            <a:endParaRPr lang="da-DK" noProof="0"/>
          </a:p>
        </p:txBody>
      </p:sp>
      <p:sp>
        <p:nvSpPr>
          <p:cNvPr id="5" name="Footer Placeholder 4"/>
          <p:cNvSpPr>
            <a:spLocks noGrp="1"/>
          </p:cNvSpPr>
          <p:nvPr>
            <p:ph type="ftr" sz="quarter" idx="11"/>
          </p:nvPr>
        </p:nvSpPr>
        <p:spPr/>
        <p:txBody>
          <a:bodyPr/>
          <a:lstStyle/>
          <a:p>
            <a:r>
              <a:rPr lang="en-US" noProof="0" smtClean="0"/>
              <a:t>Danish Red Cross / 08.11.2016 / EmPrep</a:t>
            </a:r>
            <a:endParaRPr lang="da-DK" noProof="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46537C4-461C-40AD-BBFE-FC34AD250033}" type="slidenum">
              <a:rPr lang="da-DK" noProof="0" smtClean="0"/>
              <a:pPr/>
              <a:t>‹#›</a:t>
            </a:fld>
            <a:endParaRPr lang="da-DK" noProof="0"/>
          </a:p>
        </p:txBody>
      </p:sp>
      <p:pic>
        <p:nvPicPr>
          <p:cNvPr id="1026" name="Picture 2"/>
          <p:cNvPicPr>
            <a:picLocks noChangeAspect="1" noChangeArrowheads="1"/>
          </p:cNvPicPr>
          <p:nvPr userDrawn="1"/>
        </p:nvPicPr>
        <p:blipFill>
          <a:blip r:embed="rId4" cstate="screen"/>
          <a:srcRect/>
          <a:stretch>
            <a:fillRect/>
          </a:stretch>
        </p:blipFill>
        <p:spPr bwMode="auto">
          <a:xfrm>
            <a:off x="-2124000" y="0"/>
            <a:ext cx="2013865" cy="1512000"/>
          </a:xfrm>
          <a:prstGeom prst="rect">
            <a:avLst/>
          </a:prstGeom>
          <a:noFill/>
          <a:ln w="9525">
            <a:noFill/>
            <a:miter lim="800000"/>
            <a:headEnd/>
            <a:tailEnd/>
          </a:ln>
        </p:spPr>
      </p:pic>
      <p:sp>
        <p:nvSpPr>
          <p:cNvPr id="19" name="TextBox 18"/>
          <p:cNvSpPr txBox="1"/>
          <p:nvPr userDrawn="1"/>
        </p:nvSpPr>
        <p:spPr>
          <a:xfrm>
            <a:off x="-1512676" y="2859323"/>
            <a:ext cx="1332148" cy="1384995"/>
          </a:xfrm>
          <a:prstGeom prst="rect">
            <a:avLst/>
          </a:prstGeom>
          <a:noFill/>
        </p:spPr>
        <p:txBody>
          <a:bodyPr wrap="square" lIns="0" tIns="0" rIns="0" bIns="0" rtlCol="0">
            <a:spAutoFit/>
          </a:bodyPr>
          <a:lstStyle/>
          <a:p>
            <a:pPr algn="r"/>
            <a:r>
              <a:rPr lang="da-DK" sz="1000" kern="1200" baseline="0" dirty="0" smtClean="0">
                <a:solidFill>
                  <a:schemeClr val="bg1"/>
                </a:solidFill>
                <a:latin typeface="+mn-lt"/>
                <a:ea typeface="+mn-ea"/>
                <a:cs typeface="+mn-cs"/>
              </a:rPr>
              <a:t>Billedindsætning:</a:t>
            </a:r>
          </a:p>
          <a:p>
            <a:pPr algn="r"/>
            <a:r>
              <a:rPr lang="da-DK" sz="1000" kern="1200" baseline="0" dirty="0" smtClean="0">
                <a:solidFill>
                  <a:schemeClr val="bg1"/>
                </a:solidFill>
                <a:latin typeface="+mn-lt"/>
                <a:ea typeface="+mn-ea"/>
                <a:cs typeface="+mn-cs"/>
              </a:rPr>
              <a:t>Klik på billede ikonen og sæt dit billede ind.</a:t>
            </a:r>
          </a:p>
          <a:p>
            <a:pPr algn="r"/>
            <a:r>
              <a:rPr lang="da-DK" sz="1000" kern="1200" baseline="0" dirty="0" smtClean="0">
                <a:solidFill>
                  <a:schemeClr val="bg1"/>
                </a:solidFill>
                <a:latin typeface="+mn-lt"/>
                <a:ea typeface="+mn-ea"/>
                <a:cs typeface="+mn-cs"/>
              </a:rPr>
              <a:t>Højre klik på billede og placér bagerst for at få Røde Kors-logoet frem</a:t>
            </a:r>
          </a:p>
          <a:p>
            <a:pPr algn="r"/>
            <a:endParaRPr lang="da-DK" sz="1000" kern="1200" baseline="0" dirty="0" smtClean="0">
              <a:solidFill>
                <a:schemeClr val="bg1"/>
              </a:solidFill>
              <a:latin typeface="+mn-lt"/>
              <a:ea typeface="+mn-ea"/>
              <a:cs typeface="+mn-cs"/>
            </a:endParaRPr>
          </a:p>
        </p:txBody>
      </p:sp>
      <p:sp>
        <p:nvSpPr>
          <p:cNvPr id="3" name="Subtitle 2"/>
          <p:cNvSpPr>
            <a:spLocks noGrp="1"/>
          </p:cNvSpPr>
          <p:nvPr>
            <p:ph type="subTitle" idx="1"/>
          </p:nvPr>
        </p:nvSpPr>
        <p:spPr>
          <a:xfrm>
            <a:off x="5796136" y="4473116"/>
            <a:ext cx="2628726" cy="1440000"/>
          </a:xfrm>
        </p:spPr>
        <p:txBody>
          <a:bodyPr anchor="b" anchorCtr="0"/>
          <a:lstStyle>
            <a:lvl1pPr marL="0" indent="0" algn="r">
              <a:lnSpc>
                <a:spcPct val="100000"/>
              </a:lnSpc>
              <a:spcBef>
                <a:spcPts val="0"/>
              </a:spcBef>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da-DK" noProof="0" dirty="0"/>
          </a:p>
        </p:txBody>
      </p:sp>
      <p:sp>
        <p:nvSpPr>
          <p:cNvPr id="2" name="Title 1"/>
          <p:cNvSpPr>
            <a:spLocks noGrp="1"/>
          </p:cNvSpPr>
          <p:nvPr>
            <p:ph type="ctrTitle"/>
          </p:nvPr>
        </p:nvSpPr>
        <p:spPr>
          <a:xfrm>
            <a:off x="719138" y="501242"/>
            <a:ext cx="7705725" cy="1306921"/>
          </a:xfrm>
        </p:spPr>
        <p:txBody>
          <a:bodyPr>
            <a:noAutofit/>
          </a:bodyPr>
          <a:lstStyle>
            <a:lvl1pPr>
              <a:lnSpc>
                <a:spcPct val="80000"/>
              </a:lnSpc>
              <a:defRPr sz="4000" cap="all" baseline="0">
                <a:solidFill>
                  <a:schemeClr val="bg1"/>
                </a:solidFill>
              </a:defRPr>
            </a:lvl1pPr>
          </a:lstStyle>
          <a:p>
            <a:r>
              <a:rPr lang="en-US" noProof="0" smtClean="0"/>
              <a:t>Click to edit Master title style</a:t>
            </a:r>
            <a:endParaRPr lang="da-DK" noProof="0"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ectangle 5"/>
          <p:cNvSpPr/>
          <p:nvPr userDrawn="1"/>
        </p:nvSpPr>
        <p:spPr>
          <a:xfrm>
            <a:off x="-3600" y="-3600"/>
            <a:ext cx="9151200" cy="6428213"/>
          </a:xfrm>
          <a:prstGeom prst="rect">
            <a:avLst/>
          </a:prstGeom>
          <a:solidFill>
            <a:srgbClr val="FAE3E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p:cNvSpPr>
            <a:spLocks noGrp="1"/>
          </p:cNvSpPr>
          <p:nvPr>
            <p:ph type="title"/>
          </p:nvPr>
        </p:nvSpPr>
        <p:spPr/>
        <p:txBody>
          <a:bodyPr/>
          <a:lstStyle/>
          <a:p>
            <a:r>
              <a:rPr lang="en-US" noProof="0" smtClean="0"/>
              <a:t>Click to edit Master title style</a:t>
            </a:r>
            <a:endParaRPr lang="da-DK" noProof="0"/>
          </a:p>
        </p:txBody>
      </p:sp>
      <p:sp>
        <p:nvSpPr>
          <p:cNvPr id="3" name="Date Placeholder 2"/>
          <p:cNvSpPr>
            <a:spLocks noGrp="1"/>
          </p:cNvSpPr>
          <p:nvPr>
            <p:ph type="dt" sz="half" idx="10"/>
          </p:nvPr>
        </p:nvSpPr>
        <p:spPr/>
        <p:txBody>
          <a:bodyPr/>
          <a:lstStyle/>
          <a:p>
            <a:fld id="{E42E316B-04F8-4625-97B1-A2B590C541AD}" type="datetime1">
              <a:rPr lang="da-DK" noProof="0" smtClean="0"/>
              <a:t>11-01-2017</a:t>
            </a:fld>
            <a:endParaRPr lang="da-DK" noProof="0"/>
          </a:p>
        </p:txBody>
      </p:sp>
      <p:sp>
        <p:nvSpPr>
          <p:cNvPr id="4" name="Footer Placeholder 3"/>
          <p:cNvSpPr>
            <a:spLocks noGrp="1"/>
          </p:cNvSpPr>
          <p:nvPr>
            <p:ph type="ftr" sz="quarter" idx="11"/>
          </p:nvPr>
        </p:nvSpPr>
        <p:spPr/>
        <p:txBody>
          <a:bodyPr/>
          <a:lstStyle/>
          <a:p>
            <a:r>
              <a:rPr lang="en-US" noProof="0" smtClean="0"/>
              <a:t>Danish Red Cross / 08.11.2016 / EmPrep</a:t>
            </a:r>
            <a:endParaRPr lang="da-DK" noProof="0"/>
          </a:p>
        </p:txBody>
      </p:sp>
      <p:sp>
        <p:nvSpPr>
          <p:cNvPr id="5" name="Slide Number Placeholder 4"/>
          <p:cNvSpPr>
            <a:spLocks noGrp="1"/>
          </p:cNvSpPr>
          <p:nvPr>
            <p:ph type="sldNum" sz="quarter" idx="12"/>
          </p:nvPr>
        </p:nvSpPr>
        <p:spPr/>
        <p:txBody>
          <a:bodyPr/>
          <a:lstStyle/>
          <a:p>
            <a:fld id="{846537C4-461C-40AD-BBFE-FC34AD250033}" type="slidenum">
              <a:rPr lang="da-DK" noProof="0" smtClean="0"/>
              <a:pPr/>
              <a:t>‹#›</a:t>
            </a:fld>
            <a:endParaRPr lang="da-DK" noProof="0"/>
          </a:p>
        </p:txBody>
      </p:sp>
      <p:sp>
        <p:nvSpPr>
          <p:cNvPr id="9" name="Text Placeholder 8"/>
          <p:cNvSpPr>
            <a:spLocks noGrp="1"/>
          </p:cNvSpPr>
          <p:nvPr>
            <p:ph type="body" sz="quarter" idx="13"/>
          </p:nvPr>
        </p:nvSpPr>
        <p:spPr>
          <a:xfrm>
            <a:off x="719138" y="1798310"/>
            <a:ext cx="7705725" cy="4402998"/>
          </a:xfrm>
        </p:spPr>
        <p:txBody>
          <a:bodyPr/>
          <a:lstStyle>
            <a:lvl1pPr algn="ctr">
              <a:lnSpc>
                <a:spcPct val="120000"/>
              </a:lnSpc>
              <a:defRPr sz="2900" b="0"/>
            </a:lvl1pPr>
            <a:lvl2pPr marL="0" indent="0" algn="ctr">
              <a:buFontTx/>
              <a:buNone/>
              <a:defRPr sz="2200"/>
            </a:lvl2pPr>
            <a:lvl3pPr marL="0" indent="0" algn="ctr">
              <a:buFontTx/>
              <a:buNone/>
              <a:defRPr/>
            </a:lvl3pPr>
            <a:lvl4pPr marL="0" indent="0" algn="ctr">
              <a:buFontTx/>
              <a:buNone/>
              <a:defRPr/>
            </a:lvl4pPr>
            <a:lvl5pPr marL="0" indent="0" algn="ctr">
              <a:buFontTx/>
              <a:buNone/>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a-DK" noProof="0"/>
          </a:p>
        </p:txBody>
      </p:sp>
      <p:pic>
        <p:nvPicPr>
          <p:cNvPr id="3074" name="Picture 2"/>
          <p:cNvPicPr>
            <a:picLocks noChangeAspect="1" noChangeArrowheads="1"/>
          </p:cNvPicPr>
          <p:nvPr userDrawn="1"/>
        </p:nvPicPr>
        <p:blipFill>
          <a:blip r:embed="rId2" cstate="screen"/>
          <a:srcRect/>
          <a:stretch>
            <a:fillRect/>
          </a:stretch>
        </p:blipFill>
        <p:spPr bwMode="auto">
          <a:xfrm>
            <a:off x="-2124000" y="0"/>
            <a:ext cx="2010764" cy="1512000"/>
          </a:xfrm>
          <a:prstGeom prst="rect">
            <a:avLst/>
          </a:prstGeom>
          <a:noFill/>
          <a:ln w="9525">
            <a:noFill/>
            <a:miter lim="800000"/>
            <a:headEnd/>
            <a:tailEnd/>
          </a:ln>
        </p:spPr>
      </p:pic>
      <p:sp>
        <p:nvSpPr>
          <p:cNvPr id="12" name="TextBox 11"/>
          <p:cNvSpPr txBox="1"/>
          <p:nvPr userDrawn="1"/>
        </p:nvSpPr>
        <p:spPr>
          <a:xfrm>
            <a:off x="-1512676" y="2859323"/>
            <a:ext cx="1332148" cy="307777"/>
          </a:xfrm>
          <a:prstGeom prst="rect">
            <a:avLst/>
          </a:prstGeom>
          <a:noFill/>
        </p:spPr>
        <p:txBody>
          <a:bodyPr wrap="square" lIns="0" tIns="0" rIns="0" bIns="0" rtlCol="0">
            <a:spAutoFit/>
          </a:bodyPr>
          <a:lstStyle/>
          <a:p>
            <a:pPr algn="r"/>
            <a:r>
              <a:rPr lang="da-DK" sz="1000" kern="1200" baseline="0" dirty="0" smtClean="0">
                <a:solidFill>
                  <a:schemeClr val="bg1"/>
                </a:solidFill>
                <a:latin typeface="+mn-lt"/>
                <a:ea typeface="+mn-ea"/>
                <a:cs typeface="+mn-cs"/>
              </a:rPr>
              <a:t>Animation på teksten</a:t>
            </a:r>
          </a:p>
        </p:txBody>
      </p:sp>
      <p:pic>
        <p:nvPicPr>
          <p:cNvPr id="13" name="Picture 2" descr="D:\Transfer\RødeKors\PPT\logo\lille logo.wmf"/>
          <p:cNvPicPr>
            <a:picLocks noChangeAspect="1" noChangeArrowheads="1"/>
          </p:cNvPicPr>
          <p:nvPr userDrawn="1"/>
        </p:nvPicPr>
        <p:blipFill>
          <a:blip r:embed="rId3" cstate="screen"/>
          <a:srcRect/>
          <a:stretch>
            <a:fillRect/>
          </a:stretch>
        </p:blipFill>
        <p:spPr bwMode="auto">
          <a:xfrm>
            <a:off x="4397375" y="274934"/>
            <a:ext cx="349250" cy="349250"/>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da-DK" noProof="0"/>
          </a:p>
        </p:txBody>
      </p:sp>
      <p:sp>
        <p:nvSpPr>
          <p:cNvPr id="3" name="Content Placeholder 2"/>
          <p:cNvSpPr>
            <a:spLocks noGrp="1"/>
          </p:cNvSpPr>
          <p:nvPr>
            <p:ph sz="half" idx="1"/>
          </p:nvPr>
        </p:nvSpPr>
        <p:spPr>
          <a:xfrm>
            <a:off x="719138" y="1862137"/>
            <a:ext cx="3592800" cy="4338000"/>
          </a:xfrm>
        </p:spPr>
        <p:txBody>
          <a:bodyPr/>
          <a:lstStyle>
            <a:lvl1pPr>
              <a:defRPr sz="1800"/>
            </a:lvl1pPr>
            <a:lvl2pPr>
              <a:spcBef>
                <a:spcPts val="600"/>
              </a:spcBef>
              <a:defRPr sz="18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a-DK" noProof="0" dirty="0"/>
          </a:p>
        </p:txBody>
      </p:sp>
      <p:sp>
        <p:nvSpPr>
          <p:cNvPr id="4" name="Content Placeholder 3"/>
          <p:cNvSpPr>
            <a:spLocks noGrp="1"/>
          </p:cNvSpPr>
          <p:nvPr>
            <p:ph sz="half" idx="2"/>
          </p:nvPr>
        </p:nvSpPr>
        <p:spPr>
          <a:xfrm>
            <a:off x="4845544" y="1862137"/>
            <a:ext cx="3592800" cy="4338000"/>
          </a:xfrm>
        </p:spPr>
        <p:txBody>
          <a:bodyPr/>
          <a:lstStyle>
            <a:lvl1pPr>
              <a:defRPr sz="1800"/>
            </a:lvl1pPr>
            <a:lvl2pPr>
              <a:spcBef>
                <a:spcPts val="600"/>
              </a:spcBef>
              <a:defRPr sz="18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a-DK" noProof="0" dirty="0"/>
          </a:p>
        </p:txBody>
      </p:sp>
      <p:sp>
        <p:nvSpPr>
          <p:cNvPr id="5" name="Date Placeholder 4"/>
          <p:cNvSpPr>
            <a:spLocks noGrp="1"/>
          </p:cNvSpPr>
          <p:nvPr>
            <p:ph type="dt" sz="half" idx="10"/>
          </p:nvPr>
        </p:nvSpPr>
        <p:spPr/>
        <p:txBody>
          <a:bodyPr/>
          <a:lstStyle/>
          <a:p>
            <a:fld id="{9BCF40E4-0CD1-42F6-837B-4ACB8F6FFA43}" type="datetime1">
              <a:rPr lang="da-DK" noProof="0" smtClean="0"/>
              <a:t>11-01-2017</a:t>
            </a:fld>
            <a:endParaRPr lang="da-DK" noProof="0"/>
          </a:p>
        </p:txBody>
      </p:sp>
      <p:sp>
        <p:nvSpPr>
          <p:cNvPr id="6" name="Footer Placeholder 5"/>
          <p:cNvSpPr>
            <a:spLocks noGrp="1"/>
          </p:cNvSpPr>
          <p:nvPr>
            <p:ph type="ftr" sz="quarter" idx="11"/>
          </p:nvPr>
        </p:nvSpPr>
        <p:spPr/>
        <p:txBody>
          <a:bodyPr/>
          <a:lstStyle/>
          <a:p>
            <a:r>
              <a:rPr lang="en-US" noProof="0" smtClean="0"/>
              <a:t>Danish Red Cross / 08.11.2016 / EmPrep</a:t>
            </a:r>
            <a:endParaRPr lang="da-DK" noProof="0"/>
          </a:p>
        </p:txBody>
      </p:sp>
      <p:sp>
        <p:nvSpPr>
          <p:cNvPr id="7" name="Slide Number Placeholder 6"/>
          <p:cNvSpPr>
            <a:spLocks noGrp="1"/>
          </p:cNvSpPr>
          <p:nvPr>
            <p:ph type="sldNum" sz="quarter" idx="12"/>
          </p:nvPr>
        </p:nvSpPr>
        <p:spPr/>
        <p:txBody>
          <a:bodyPr/>
          <a:lstStyle/>
          <a:p>
            <a:fld id="{846537C4-461C-40AD-BBFE-FC34AD250033}" type="slidenum">
              <a:rPr lang="da-DK" noProof="0" smtClean="0"/>
              <a:pPr/>
              <a:t>‹#›</a:t>
            </a:fld>
            <a:endParaRPr lang="da-DK" noProof="0"/>
          </a:p>
        </p:txBody>
      </p:sp>
      <p:pic>
        <p:nvPicPr>
          <p:cNvPr id="11" name="Picture 2" descr="D:\Transfer\RødeKors\PPT\logo\lille logo.wmf"/>
          <p:cNvPicPr>
            <a:picLocks noChangeAspect="1" noChangeArrowheads="1"/>
          </p:cNvPicPr>
          <p:nvPr userDrawn="1"/>
        </p:nvPicPr>
        <p:blipFill>
          <a:blip r:embed="rId2" cstate="screen"/>
          <a:srcRect/>
          <a:stretch>
            <a:fillRect/>
          </a:stretch>
        </p:blipFill>
        <p:spPr bwMode="auto">
          <a:xfrm>
            <a:off x="4397375" y="274934"/>
            <a:ext cx="349250" cy="349250"/>
          </a:xfrm>
          <a:prstGeom prst="rect">
            <a:avLst/>
          </a:prstGeom>
          <a:noFill/>
        </p:spPr>
      </p:pic>
      <p:pic>
        <p:nvPicPr>
          <p:cNvPr id="9218" name="Picture 2"/>
          <p:cNvPicPr>
            <a:picLocks noChangeAspect="1" noChangeArrowheads="1"/>
          </p:cNvPicPr>
          <p:nvPr userDrawn="1"/>
        </p:nvPicPr>
        <p:blipFill>
          <a:blip r:embed="rId3" cstate="screen"/>
          <a:srcRect/>
          <a:stretch>
            <a:fillRect/>
          </a:stretch>
        </p:blipFill>
        <p:spPr bwMode="auto">
          <a:xfrm>
            <a:off x="-2124000" y="0"/>
            <a:ext cx="2010531" cy="1512000"/>
          </a:xfrm>
          <a:prstGeom prst="rect">
            <a:avLst/>
          </a:prstGeom>
          <a:noFill/>
          <a:ln w="9525">
            <a:noFill/>
            <a:miter lim="800000"/>
            <a:headEnd/>
            <a:tailEnd/>
          </a:ln>
        </p:spPr>
      </p:pic>
      <p:sp>
        <p:nvSpPr>
          <p:cNvPr id="13" name="TextBox 12"/>
          <p:cNvSpPr txBox="1"/>
          <p:nvPr userDrawn="1"/>
        </p:nvSpPr>
        <p:spPr>
          <a:xfrm>
            <a:off x="-2088740" y="1592796"/>
            <a:ext cx="1972489" cy="4616648"/>
          </a:xfrm>
          <a:prstGeom prst="rect">
            <a:avLst/>
          </a:prstGeom>
          <a:noFill/>
        </p:spPr>
        <p:txBody>
          <a:bodyPr wrap="square" lIns="0" tIns="0" rIns="0" bIns="0" rtlCol="0">
            <a:spAutoFit/>
          </a:bodyPr>
          <a:lstStyle/>
          <a:p>
            <a:pPr algn="r"/>
            <a:r>
              <a:rPr lang="da-DK" sz="1000" kern="1200" baseline="0" dirty="0" smtClean="0">
                <a:solidFill>
                  <a:schemeClr val="bg1"/>
                </a:solidFill>
                <a:latin typeface="+mn-lt"/>
                <a:ea typeface="+mn-ea"/>
                <a:cs typeface="+mn-cs"/>
              </a:rPr>
              <a:t>Overskrift </a:t>
            </a:r>
            <a:r>
              <a:rPr lang="da-DK" sz="1000" kern="1200" baseline="0" dirty="0" err="1" smtClean="0">
                <a:solidFill>
                  <a:schemeClr val="bg1"/>
                </a:solidFill>
                <a:latin typeface="+mn-lt"/>
                <a:ea typeface="+mn-ea"/>
                <a:cs typeface="+mn-cs"/>
              </a:rPr>
              <a:t>maks</a:t>
            </a:r>
            <a:r>
              <a:rPr lang="da-DK" sz="1000" kern="1200" baseline="0" dirty="0" smtClean="0">
                <a:solidFill>
                  <a:schemeClr val="bg1"/>
                </a:solidFill>
                <a:latin typeface="+mn-lt"/>
                <a:ea typeface="+mn-ea"/>
                <a:cs typeface="+mn-cs"/>
              </a:rPr>
              <a:t> 2 linjer</a:t>
            </a: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r>
              <a:rPr lang="da-DK" sz="1000" b="1" kern="1200" baseline="0" dirty="0" smtClean="0">
                <a:solidFill>
                  <a:schemeClr val="bg1"/>
                </a:solidFill>
                <a:latin typeface="+mn-lt"/>
                <a:ea typeface="+mn-ea"/>
                <a:cs typeface="+mn-cs"/>
              </a:rPr>
              <a:t>Farve underoverskrift</a:t>
            </a:r>
          </a:p>
          <a:p>
            <a:pPr marL="0" marR="0" indent="0" algn="r" defTabSz="914400" rtl="0" eaLnBrk="1" fontAlgn="auto" latinLnBrk="0" hangingPunct="1">
              <a:lnSpc>
                <a:spcPct val="100000"/>
              </a:lnSpc>
              <a:spcBef>
                <a:spcPts val="0"/>
              </a:spcBef>
              <a:spcAft>
                <a:spcPts val="0"/>
              </a:spcAft>
              <a:buClrTx/>
              <a:buSzTx/>
              <a:buFontTx/>
              <a:buNone/>
              <a:tabLst/>
              <a:defRPr/>
            </a:pPr>
            <a:r>
              <a:rPr lang="da-DK" sz="1000" b="0" kern="1200" baseline="0" dirty="0" smtClean="0">
                <a:solidFill>
                  <a:schemeClr val="bg1"/>
                </a:solidFill>
                <a:latin typeface="+mn-lt"/>
                <a:ea typeface="+mn-ea"/>
                <a:cs typeface="+mn-cs"/>
              </a:rPr>
              <a:t>Vælg rød fra farveskema Grey</a:t>
            </a:r>
          </a:p>
          <a:p>
            <a:pPr marL="0" marR="0" indent="0" algn="r" defTabSz="914400" rtl="0" eaLnBrk="1" fontAlgn="auto" latinLnBrk="0" hangingPunct="1">
              <a:lnSpc>
                <a:spcPct val="100000"/>
              </a:lnSpc>
              <a:spcBef>
                <a:spcPts val="0"/>
              </a:spcBef>
              <a:spcAft>
                <a:spcPts val="0"/>
              </a:spcAft>
              <a:buClrTx/>
              <a:buSzTx/>
              <a:buFontTx/>
              <a:buNone/>
              <a:tabLst/>
              <a:defRPr/>
            </a:pPr>
            <a:endParaRPr lang="da-DK" sz="1000" b="0" kern="1200" baseline="0" dirty="0" smtClean="0">
              <a:solidFill>
                <a:schemeClr val="bg1"/>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da-DK" sz="1000" b="0" kern="1200" baseline="0" dirty="0" smtClean="0">
              <a:solidFill>
                <a:schemeClr val="bg1"/>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da-DK" sz="1000" b="0" kern="1200" baseline="0" dirty="0" smtClean="0">
              <a:solidFill>
                <a:schemeClr val="bg1"/>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da-DK" sz="1000" b="0" kern="1200" baseline="0" dirty="0" smtClean="0">
              <a:solidFill>
                <a:schemeClr val="bg1"/>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da-DK" sz="1000" b="0" kern="1200" baseline="0" dirty="0" smtClean="0">
              <a:solidFill>
                <a:schemeClr val="bg1"/>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da-DK" sz="1000" b="0" kern="1200" baseline="0" dirty="0" smtClean="0">
              <a:solidFill>
                <a:schemeClr val="bg1"/>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da-DK" sz="1000" b="0" kern="1200" baseline="0" dirty="0" smtClean="0">
              <a:solidFill>
                <a:schemeClr val="bg1"/>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da-DK" sz="1000" b="0" kern="1200" baseline="0" dirty="0" smtClean="0">
              <a:solidFill>
                <a:schemeClr val="bg1"/>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da-DK" sz="1000" b="0" kern="1200" baseline="0" dirty="0" smtClean="0">
              <a:solidFill>
                <a:schemeClr val="bg1"/>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r>
              <a:rPr lang="da-DK" sz="1000" b="0" kern="1200" baseline="0" dirty="0" smtClean="0">
                <a:solidFill>
                  <a:schemeClr val="bg1"/>
                </a:solidFill>
                <a:latin typeface="+mn-lt"/>
                <a:ea typeface="+mn-ea"/>
                <a:cs typeface="+mn-cs"/>
              </a:rPr>
              <a:t>Fra farveskema Red</a:t>
            </a: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endParaRPr lang="da-DK" sz="1000" kern="1200" baseline="0" dirty="0" smtClean="0">
              <a:solidFill>
                <a:schemeClr val="bg1"/>
              </a:solidFill>
              <a:latin typeface="+mn-lt"/>
              <a:ea typeface="+mn-ea"/>
              <a:cs typeface="+mn-cs"/>
            </a:endParaRPr>
          </a:p>
          <a:p>
            <a:pPr algn="r"/>
            <a:r>
              <a:rPr lang="da-DK" sz="1000" kern="1200" baseline="0" dirty="0" smtClean="0">
                <a:solidFill>
                  <a:schemeClr val="bg1"/>
                </a:solidFill>
                <a:latin typeface="+mn-lt"/>
                <a:ea typeface="+mn-ea"/>
                <a:cs typeface="+mn-cs"/>
              </a:rPr>
              <a:t>Sidste linje tekst</a:t>
            </a:r>
            <a:endParaRPr lang="da-DK" sz="1000" dirty="0">
              <a:solidFill>
                <a:schemeClr val="bg1"/>
              </a:solidFill>
            </a:endParaRPr>
          </a:p>
        </p:txBody>
      </p:sp>
      <p:cxnSp>
        <p:nvCxnSpPr>
          <p:cNvPr id="14" name="Straight Connector 13"/>
          <p:cNvCxnSpPr/>
          <p:nvPr userDrawn="1"/>
        </p:nvCxnSpPr>
        <p:spPr>
          <a:xfrm rot="10800000">
            <a:off x="-2016731" y="6193879"/>
            <a:ext cx="19442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userDrawn="1"/>
        </p:nvGrpSpPr>
        <p:grpSpPr>
          <a:xfrm>
            <a:off x="-1764704" y="2420888"/>
            <a:ext cx="1657350" cy="1260140"/>
            <a:chOff x="-1764704" y="2276872"/>
            <a:chExt cx="1657350" cy="1260140"/>
          </a:xfrm>
        </p:grpSpPr>
        <p:pic>
          <p:nvPicPr>
            <p:cNvPr id="9219" name="Picture 3"/>
            <p:cNvPicPr>
              <a:picLocks noChangeAspect="1" noChangeArrowheads="1"/>
            </p:cNvPicPr>
            <p:nvPr userDrawn="1"/>
          </p:nvPicPr>
          <p:blipFill>
            <a:blip r:embed="rId4" cstate="screen"/>
            <a:srcRect/>
            <a:stretch>
              <a:fillRect/>
            </a:stretch>
          </p:blipFill>
          <p:spPr bwMode="auto">
            <a:xfrm>
              <a:off x="-1764704" y="2276872"/>
              <a:ext cx="1657350" cy="1260140"/>
            </a:xfrm>
            <a:prstGeom prst="rect">
              <a:avLst/>
            </a:prstGeom>
            <a:noFill/>
            <a:ln w="9525">
              <a:noFill/>
              <a:miter lim="800000"/>
              <a:headEnd/>
              <a:tailEnd/>
            </a:ln>
          </p:spPr>
        </p:pic>
        <p:sp>
          <p:nvSpPr>
            <p:cNvPr id="16" name="Oval 15"/>
            <p:cNvSpPr/>
            <p:nvPr userDrawn="1"/>
          </p:nvSpPr>
          <p:spPr>
            <a:xfrm>
              <a:off x="-1292318" y="2641246"/>
              <a:ext cx="216024" cy="216024"/>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19" name="Group 18"/>
          <p:cNvGrpSpPr/>
          <p:nvPr userDrawn="1"/>
        </p:nvGrpSpPr>
        <p:grpSpPr>
          <a:xfrm>
            <a:off x="-1762608" y="3933056"/>
            <a:ext cx="1657350" cy="1260140"/>
            <a:chOff x="-1762608" y="3789040"/>
            <a:chExt cx="1657350" cy="1260140"/>
          </a:xfrm>
        </p:grpSpPr>
        <p:pic>
          <p:nvPicPr>
            <p:cNvPr id="9220" name="Picture 4"/>
            <p:cNvPicPr>
              <a:picLocks noChangeAspect="1" noChangeArrowheads="1"/>
            </p:cNvPicPr>
            <p:nvPr userDrawn="1"/>
          </p:nvPicPr>
          <p:blipFill>
            <a:blip r:embed="rId5" cstate="screen"/>
            <a:srcRect/>
            <a:stretch>
              <a:fillRect/>
            </a:stretch>
          </p:blipFill>
          <p:spPr bwMode="auto">
            <a:xfrm>
              <a:off x="-1762608" y="3789040"/>
              <a:ext cx="1657350" cy="1260140"/>
            </a:xfrm>
            <a:prstGeom prst="rect">
              <a:avLst/>
            </a:prstGeom>
            <a:noFill/>
            <a:ln w="9525">
              <a:noFill/>
              <a:miter lim="800000"/>
              <a:headEnd/>
              <a:tailEnd/>
            </a:ln>
          </p:spPr>
        </p:pic>
        <p:sp>
          <p:nvSpPr>
            <p:cNvPr id="18" name="Oval 17"/>
            <p:cNvSpPr/>
            <p:nvPr userDrawn="1"/>
          </p:nvSpPr>
          <p:spPr>
            <a:xfrm>
              <a:off x="-1292318" y="4157748"/>
              <a:ext cx="216024" cy="216024"/>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719139" y="860342"/>
            <a:ext cx="3852862" cy="876470"/>
          </a:xfrm>
        </p:spPr>
        <p:txBody>
          <a:bodyPr/>
          <a:lstStyle>
            <a:lvl1pPr algn="ctr">
              <a:defRPr/>
            </a:lvl1pPr>
          </a:lstStyle>
          <a:p>
            <a:r>
              <a:rPr lang="en-US" noProof="0" smtClean="0"/>
              <a:t>Click to edit Master title style</a:t>
            </a:r>
            <a:endParaRPr lang="da-DK" noProof="0" dirty="0"/>
          </a:p>
        </p:txBody>
      </p:sp>
      <p:sp>
        <p:nvSpPr>
          <p:cNvPr id="3" name="Content Placeholder 2"/>
          <p:cNvSpPr>
            <a:spLocks noGrp="1"/>
          </p:cNvSpPr>
          <p:nvPr>
            <p:ph sz="half" idx="1"/>
          </p:nvPr>
        </p:nvSpPr>
        <p:spPr>
          <a:xfrm>
            <a:off x="719138" y="1862137"/>
            <a:ext cx="3852862" cy="4338000"/>
          </a:xfrm>
        </p:spPr>
        <p:txBody>
          <a:bodyPr/>
          <a:lstStyle>
            <a:lvl1pPr>
              <a:spcBef>
                <a:spcPts val="2400"/>
              </a:spcBef>
              <a:defRPr sz="1800" b="0"/>
            </a:lvl1pPr>
            <a:lvl2pPr>
              <a:spcBef>
                <a:spcPts val="2400"/>
              </a:spcBef>
              <a:defRPr sz="18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a-DK" noProof="0" dirty="0"/>
          </a:p>
        </p:txBody>
      </p:sp>
      <p:sp>
        <p:nvSpPr>
          <p:cNvPr id="5" name="Date Placeholder 4"/>
          <p:cNvSpPr>
            <a:spLocks noGrp="1"/>
          </p:cNvSpPr>
          <p:nvPr>
            <p:ph type="dt" sz="half" idx="10"/>
          </p:nvPr>
        </p:nvSpPr>
        <p:spPr/>
        <p:txBody>
          <a:bodyPr/>
          <a:lstStyle/>
          <a:p>
            <a:fld id="{8D3DBD68-769A-4A08-9498-A7C8CC61C254}" type="datetime1">
              <a:rPr lang="da-DK" noProof="0" smtClean="0"/>
              <a:t>11-01-2017</a:t>
            </a:fld>
            <a:endParaRPr lang="da-DK" noProof="0"/>
          </a:p>
        </p:txBody>
      </p:sp>
      <p:sp>
        <p:nvSpPr>
          <p:cNvPr id="6" name="Footer Placeholder 5"/>
          <p:cNvSpPr>
            <a:spLocks noGrp="1"/>
          </p:cNvSpPr>
          <p:nvPr>
            <p:ph type="ftr" sz="quarter" idx="11"/>
          </p:nvPr>
        </p:nvSpPr>
        <p:spPr/>
        <p:txBody>
          <a:bodyPr/>
          <a:lstStyle/>
          <a:p>
            <a:r>
              <a:rPr lang="en-US" noProof="0" smtClean="0"/>
              <a:t>Danish Red Cross / 08.11.2016 / EmPrep</a:t>
            </a:r>
            <a:endParaRPr lang="da-DK" noProof="0"/>
          </a:p>
        </p:txBody>
      </p:sp>
      <p:sp>
        <p:nvSpPr>
          <p:cNvPr id="7" name="Slide Number Placeholder 6"/>
          <p:cNvSpPr>
            <a:spLocks noGrp="1"/>
          </p:cNvSpPr>
          <p:nvPr>
            <p:ph type="sldNum" sz="quarter" idx="12"/>
          </p:nvPr>
        </p:nvSpPr>
        <p:spPr/>
        <p:txBody>
          <a:bodyPr/>
          <a:lstStyle/>
          <a:p>
            <a:fld id="{846537C4-461C-40AD-BBFE-FC34AD250033}" type="slidenum">
              <a:rPr lang="da-DK" noProof="0" smtClean="0"/>
              <a:pPr/>
              <a:t>‹#›</a:t>
            </a:fld>
            <a:endParaRPr lang="da-DK" noProof="0"/>
          </a:p>
        </p:txBody>
      </p:sp>
      <p:sp>
        <p:nvSpPr>
          <p:cNvPr id="10" name="Picture Placeholder 9"/>
          <p:cNvSpPr>
            <a:spLocks noGrp="1"/>
          </p:cNvSpPr>
          <p:nvPr>
            <p:ph type="pic" sz="quarter" idx="13"/>
          </p:nvPr>
        </p:nvSpPr>
        <p:spPr>
          <a:xfrm>
            <a:off x="4932000" y="-1"/>
            <a:ext cx="4215600" cy="6424613"/>
          </a:xfrm>
          <a:solidFill>
            <a:srgbClr val="BEBABB"/>
          </a:solidFill>
        </p:spPr>
        <p:txBody>
          <a:bodyPr/>
          <a:lstStyle/>
          <a:p>
            <a:r>
              <a:rPr lang="en-US" smtClean="0"/>
              <a:t>Click icon to add picture</a:t>
            </a:r>
            <a:endParaRPr lang="da-DK"/>
          </a:p>
        </p:txBody>
      </p:sp>
      <p:pic>
        <p:nvPicPr>
          <p:cNvPr id="13" name="Picture 2" descr="D:\Transfer\RødeKors\PPT\logo\lille logo.wmf"/>
          <p:cNvPicPr>
            <a:picLocks noChangeAspect="1" noChangeArrowheads="1"/>
          </p:cNvPicPr>
          <p:nvPr userDrawn="1"/>
        </p:nvPicPr>
        <p:blipFill>
          <a:blip r:embed="rId2" cstate="screen"/>
          <a:srcRect/>
          <a:stretch>
            <a:fillRect/>
          </a:stretch>
        </p:blipFill>
        <p:spPr bwMode="auto">
          <a:xfrm>
            <a:off x="4397375" y="274934"/>
            <a:ext cx="349250" cy="349250"/>
          </a:xfrm>
          <a:prstGeom prst="rect">
            <a:avLst/>
          </a:prstGeom>
          <a:noFill/>
        </p:spPr>
      </p:pic>
      <p:pic>
        <p:nvPicPr>
          <p:cNvPr id="8194" name="Picture 2"/>
          <p:cNvPicPr>
            <a:picLocks noChangeAspect="1" noChangeArrowheads="1"/>
          </p:cNvPicPr>
          <p:nvPr userDrawn="1"/>
        </p:nvPicPr>
        <p:blipFill>
          <a:blip r:embed="rId3" cstate="screen"/>
          <a:srcRect/>
          <a:stretch>
            <a:fillRect/>
          </a:stretch>
        </p:blipFill>
        <p:spPr bwMode="auto">
          <a:xfrm>
            <a:off x="-2123999" y="0"/>
            <a:ext cx="2018217" cy="1512000"/>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719138" y="860342"/>
            <a:ext cx="4032249" cy="876470"/>
          </a:xfrm>
        </p:spPr>
        <p:txBody>
          <a:bodyPr/>
          <a:lstStyle>
            <a:lvl1pPr algn="ctr">
              <a:defRPr/>
            </a:lvl1pPr>
          </a:lstStyle>
          <a:p>
            <a:r>
              <a:rPr lang="en-US" noProof="0" smtClean="0"/>
              <a:t>Click to edit Master title style</a:t>
            </a:r>
            <a:endParaRPr lang="da-DK" noProof="0" dirty="0"/>
          </a:p>
        </p:txBody>
      </p:sp>
      <p:sp>
        <p:nvSpPr>
          <p:cNvPr id="3" name="Content Placeholder 2"/>
          <p:cNvSpPr>
            <a:spLocks noGrp="1"/>
          </p:cNvSpPr>
          <p:nvPr>
            <p:ph sz="half" idx="1"/>
          </p:nvPr>
        </p:nvSpPr>
        <p:spPr>
          <a:xfrm>
            <a:off x="719138" y="1862137"/>
            <a:ext cx="4032250" cy="4338638"/>
          </a:xfrm>
        </p:spPr>
        <p:txBody>
          <a:bodyPr/>
          <a:lstStyle>
            <a:lvl1pPr>
              <a:defRPr sz="1800" b="0"/>
            </a:lvl1pPr>
            <a:lvl2pPr>
              <a:defRPr sz="18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a-DK" noProof="0" dirty="0"/>
          </a:p>
        </p:txBody>
      </p:sp>
      <p:sp>
        <p:nvSpPr>
          <p:cNvPr id="5" name="Date Placeholder 4"/>
          <p:cNvSpPr>
            <a:spLocks noGrp="1"/>
          </p:cNvSpPr>
          <p:nvPr>
            <p:ph type="dt" sz="half" idx="10"/>
          </p:nvPr>
        </p:nvSpPr>
        <p:spPr/>
        <p:txBody>
          <a:bodyPr/>
          <a:lstStyle/>
          <a:p>
            <a:fld id="{C917B1A3-BA4F-48D3-BAF1-E3A520970572}" type="datetime1">
              <a:rPr lang="da-DK" noProof="0" smtClean="0"/>
              <a:t>11-01-2017</a:t>
            </a:fld>
            <a:endParaRPr lang="da-DK" noProof="0"/>
          </a:p>
        </p:txBody>
      </p:sp>
      <p:sp>
        <p:nvSpPr>
          <p:cNvPr id="6" name="Footer Placeholder 5"/>
          <p:cNvSpPr>
            <a:spLocks noGrp="1"/>
          </p:cNvSpPr>
          <p:nvPr>
            <p:ph type="ftr" sz="quarter" idx="11"/>
          </p:nvPr>
        </p:nvSpPr>
        <p:spPr/>
        <p:txBody>
          <a:bodyPr/>
          <a:lstStyle/>
          <a:p>
            <a:r>
              <a:rPr lang="en-US" noProof="0" smtClean="0"/>
              <a:t>Danish Red Cross / 08.11.2016 / EmPrep</a:t>
            </a:r>
            <a:endParaRPr lang="da-DK" noProof="0"/>
          </a:p>
        </p:txBody>
      </p:sp>
      <p:sp>
        <p:nvSpPr>
          <p:cNvPr id="7" name="Slide Number Placeholder 6"/>
          <p:cNvSpPr>
            <a:spLocks noGrp="1"/>
          </p:cNvSpPr>
          <p:nvPr>
            <p:ph type="sldNum" sz="quarter" idx="12"/>
          </p:nvPr>
        </p:nvSpPr>
        <p:spPr/>
        <p:txBody>
          <a:bodyPr/>
          <a:lstStyle/>
          <a:p>
            <a:fld id="{846537C4-461C-40AD-BBFE-FC34AD250033}" type="slidenum">
              <a:rPr lang="da-DK" noProof="0" smtClean="0"/>
              <a:pPr/>
              <a:t>‹#›</a:t>
            </a:fld>
            <a:endParaRPr lang="da-DK" noProof="0"/>
          </a:p>
        </p:txBody>
      </p:sp>
      <p:sp>
        <p:nvSpPr>
          <p:cNvPr id="13" name="Chart Placeholder 12"/>
          <p:cNvSpPr>
            <a:spLocks noGrp="1"/>
          </p:cNvSpPr>
          <p:nvPr>
            <p:ph type="chart" sz="quarter" idx="13"/>
          </p:nvPr>
        </p:nvSpPr>
        <p:spPr>
          <a:xfrm>
            <a:off x="4932363" y="1862775"/>
            <a:ext cx="3852484" cy="4338000"/>
          </a:xfrm>
        </p:spPr>
        <p:txBody>
          <a:bodyPr/>
          <a:lstStyle/>
          <a:p>
            <a:r>
              <a:rPr lang="en-US" smtClean="0"/>
              <a:t>Click icon to add chart</a:t>
            </a:r>
            <a:endParaRPr lang="da-DK"/>
          </a:p>
        </p:txBody>
      </p:sp>
      <p:pic>
        <p:nvPicPr>
          <p:cNvPr id="17" name="Picture 2" descr="D:\Transfer\RødeKors\PPT\logo\lille logo.wmf"/>
          <p:cNvPicPr>
            <a:picLocks noChangeAspect="1" noChangeArrowheads="1"/>
          </p:cNvPicPr>
          <p:nvPr userDrawn="1"/>
        </p:nvPicPr>
        <p:blipFill>
          <a:blip r:embed="rId2" cstate="screen"/>
          <a:srcRect/>
          <a:stretch>
            <a:fillRect/>
          </a:stretch>
        </p:blipFill>
        <p:spPr bwMode="auto">
          <a:xfrm>
            <a:off x="4397375" y="274934"/>
            <a:ext cx="349250" cy="349250"/>
          </a:xfrm>
          <a:prstGeom prst="rect">
            <a:avLst/>
          </a:prstGeom>
          <a:noFill/>
        </p:spPr>
      </p:pic>
      <p:pic>
        <p:nvPicPr>
          <p:cNvPr id="15362" name="Picture 2"/>
          <p:cNvPicPr>
            <a:picLocks noChangeAspect="1" noChangeArrowheads="1"/>
          </p:cNvPicPr>
          <p:nvPr userDrawn="1"/>
        </p:nvPicPr>
        <p:blipFill>
          <a:blip r:embed="rId3" cstate="screen"/>
          <a:srcRect/>
          <a:stretch>
            <a:fillRect/>
          </a:stretch>
        </p:blipFill>
        <p:spPr bwMode="auto">
          <a:xfrm>
            <a:off x="-1764704" y="2780928"/>
            <a:ext cx="1638300" cy="1971675"/>
          </a:xfrm>
          <a:prstGeom prst="rect">
            <a:avLst/>
          </a:prstGeom>
          <a:noFill/>
          <a:ln w="9525">
            <a:noFill/>
            <a:miter lim="800000"/>
            <a:headEnd/>
            <a:tailEnd/>
          </a:ln>
        </p:spPr>
      </p:pic>
      <p:sp>
        <p:nvSpPr>
          <p:cNvPr id="18" name="TextBox 17"/>
          <p:cNvSpPr txBox="1"/>
          <p:nvPr userDrawn="1"/>
        </p:nvSpPr>
        <p:spPr>
          <a:xfrm>
            <a:off x="-2304764" y="1664804"/>
            <a:ext cx="2190253" cy="1077218"/>
          </a:xfrm>
          <a:prstGeom prst="rect">
            <a:avLst/>
          </a:prstGeom>
          <a:noFill/>
        </p:spPr>
        <p:txBody>
          <a:bodyPr wrap="square" lIns="0" tIns="0" rIns="0" bIns="0" rtlCol="0">
            <a:spAutoFit/>
          </a:bodyPr>
          <a:lstStyle/>
          <a:p>
            <a:pPr algn="r"/>
            <a:r>
              <a:rPr lang="da-DK" sz="1000" b="1" kern="1200" baseline="0" dirty="0" smtClean="0">
                <a:solidFill>
                  <a:schemeClr val="bg1"/>
                </a:solidFill>
                <a:latin typeface="+mn-lt"/>
                <a:ea typeface="+mn-ea"/>
                <a:cs typeface="+mn-cs"/>
              </a:rPr>
              <a:t>Fremhæv søjle </a:t>
            </a:r>
          </a:p>
          <a:p>
            <a:pPr algn="r"/>
            <a:r>
              <a:rPr lang="da-DK" sz="1000" b="1" kern="1200" baseline="0" dirty="0" smtClean="0">
                <a:solidFill>
                  <a:schemeClr val="bg1"/>
                </a:solidFill>
                <a:latin typeface="+mn-lt"/>
                <a:ea typeface="+mn-ea"/>
                <a:cs typeface="+mn-cs"/>
              </a:rPr>
              <a:t>i rødt farvetema</a:t>
            </a:r>
          </a:p>
          <a:p>
            <a:pPr algn="r"/>
            <a:r>
              <a:rPr lang="da-DK" sz="1000" kern="1200" baseline="0" dirty="0" smtClean="0">
                <a:solidFill>
                  <a:schemeClr val="bg1"/>
                </a:solidFill>
                <a:latin typeface="+mn-lt"/>
                <a:ea typeface="+mn-ea"/>
                <a:cs typeface="+mn-cs"/>
              </a:rPr>
              <a:t>1. Dobbeltklik på søjlen, højreklik</a:t>
            </a:r>
          </a:p>
          <a:p>
            <a:pPr algn="r"/>
            <a:r>
              <a:rPr lang="da-DK" sz="1000" kern="1200" baseline="0" dirty="0" smtClean="0">
                <a:solidFill>
                  <a:schemeClr val="bg1"/>
                </a:solidFill>
                <a:latin typeface="+mn-lt"/>
                <a:ea typeface="+mn-ea"/>
                <a:cs typeface="+mn-cs"/>
              </a:rPr>
              <a:t>2. Vælg ’Formatér datapunkt’</a:t>
            </a:r>
          </a:p>
          <a:p>
            <a:pPr algn="r"/>
            <a:r>
              <a:rPr lang="da-DK" sz="1000" kern="1200" baseline="0" dirty="0" smtClean="0">
                <a:solidFill>
                  <a:schemeClr val="bg1"/>
                </a:solidFill>
                <a:latin typeface="+mn-lt"/>
                <a:ea typeface="+mn-ea"/>
                <a:cs typeface="+mn-cs"/>
              </a:rPr>
              <a:t>3. Vælg ’Fyld’/Hel fyldning/Farve </a:t>
            </a:r>
          </a:p>
          <a:p>
            <a:pPr algn="r"/>
            <a:r>
              <a:rPr lang="da-DK" sz="1000" kern="1200" baseline="0" dirty="0" smtClean="0">
                <a:solidFill>
                  <a:schemeClr val="bg1"/>
                </a:solidFill>
                <a:latin typeface="+mn-lt"/>
                <a:ea typeface="+mn-ea"/>
                <a:cs typeface="+mn-cs"/>
              </a:rPr>
              <a:t>4. Vælg Grå 80/76/76 </a:t>
            </a:r>
            <a:br>
              <a:rPr lang="da-DK" sz="1000" kern="1200" baseline="0" dirty="0" smtClean="0">
                <a:solidFill>
                  <a:schemeClr val="bg1"/>
                </a:solidFill>
                <a:latin typeface="+mn-lt"/>
                <a:ea typeface="+mn-ea"/>
                <a:cs typeface="+mn-cs"/>
              </a:rPr>
            </a:br>
            <a:r>
              <a:rPr lang="da-DK" sz="1000" kern="1200" baseline="0" dirty="0" smtClean="0">
                <a:solidFill>
                  <a:schemeClr val="bg1"/>
                </a:solidFill>
                <a:latin typeface="+mn-lt"/>
                <a:ea typeface="+mn-ea"/>
                <a:cs typeface="+mn-cs"/>
              </a:rPr>
              <a:t>fra farveskemaet</a:t>
            </a:r>
          </a:p>
        </p:txBody>
      </p:sp>
      <p:sp>
        <p:nvSpPr>
          <p:cNvPr id="19" name="Oval 18"/>
          <p:cNvSpPr/>
          <p:nvPr userDrawn="1"/>
        </p:nvSpPr>
        <p:spPr>
          <a:xfrm>
            <a:off x="-1872716" y="4293096"/>
            <a:ext cx="360040" cy="324036"/>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0" name="Picture 2"/>
          <p:cNvPicPr>
            <a:picLocks noChangeAspect="1" noChangeArrowheads="1"/>
          </p:cNvPicPr>
          <p:nvPr userDrawn="1"/>
        </p:nvPicPr>
        <p:blipFill>
          <a:blip r:embed="rId4" cstate="screen"/>
          <a:srcRect/>
          <a:stretch>
            <a:fillRect/>
          </a:stretch>
        </p:blipFill>
        <p:spPr bwMode="auto">
          <a:xfrm>
            <a:off x="-2124000" y="0"/>
            <a:ext cx="2011701" cy="15120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9138" y="860342"/>
            <a:ext cx="7705725" cy="876470"/>
          </a:xfrm>
          <a:prstGeom prst="rect">
            <a:avLst/>
          </a:prstGeom>
        </p:spPr>
        <p:txBody>
          <a:bodyPr vert="horz" lIns="0" tIns="0" rIns="0" bIns="0" rtlCol="0" anchor="t" anchorCtr="0">
            <a:normAutofit/>
          </a:bodyPr>
          <a:lstStyle/>
          <a:p>
            <a:r>
              <a:rPr lang="en-US" noProof="0" smtClean="0"/>
              <a:t>Click to edit Master title style</a:t>
            </a:r>
            <a:endParaRPr lang="da-DK" noProof="0" dirty="0"/>
          </a:p>
        </p:txBody>
      </p:sp>
      <p:sp>
        <p:nvSpPr>
          <p:cNvPr id="3" name="Text Placeholder 2"/>
          <p:cNvSpPr>
            <a:spLocks noGrp="1"/>
          </p:cNvSpPr>
          <p:nvPr>
            <p:ph type="body" idx="1"/>
          </p:nvPr>
        </p:nvSpPr>
        <p:spPr>
          <a:xfrm>
            <a:off x="719138" y="1862138"/>
            <a:ext cx="7705725" cy="4339171"/>
          </a:xfrm>
          <a:prstGeom prst="rect">
            <a:avLst/>
          </a:prstGeom>
        </p:spPr>
        <p:txBody>
          <a:bodyPr vert="horz" lIns="0" tIns="0" rIns="0" bIns="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a-DK" noProof="0" dirty="0"/>
          </a:p>
        </p:txBody>
      </p:sp>
      <p:sp>
        <p:nvSpPr>
          <p:cNvPr id="4" name="Date Placeholder 3"/>
          <p:cNvSpPr>
            <a:spLocks noGrp="1"/>
          </p:cNvSpPr>
          <p:nvPr>
            <p:ph type="dt" sz="half" idx="2"/>
          </p:nvPr>
        </p:nvSpPr>
        <p:spPr>
          <a:xfrm>
            <a:off x="0" y="6714756"/>
            <a:ext cx="719138" cy="143244"/>
          </a:xfrm>
          <a:prstGeom prst="rect">
            <a:avLst/>
          </a:prstGeom>
        </p:spPr>
        <p:txBody>
          <a:bodyPr vert="horz" lIns="0" tIns="0" rIns="0" bIns="0" rtlCol="0" anchor="ctr"/>
          <a:lstStyle>
            <a:lvl1pPr algn="l">
              <a:defRPr sz="500">
                <a:solidFill>
                  <a:schemeClr val="bg1"/>
                </a:solidFill>
              </a:defRPr>
            </a:lvl1pPr>
          </a:lstStyle>
          <a:p>
            <a:fld id="{B8FF2E8B-6C7B-4E21-B721-856B4F327ED1}" type="datetime1">
              <a:rPr lang="da-DK" noProof="0" smtClean="0"/>
              <a:t>11-01-2017</a:t>
            </a:fld>
            <a:endParaRPr lang="da-DK" noProof="0"/>
          </a:p>
        </p:txBody>
      </p:sp>
      <p:sp>
        <p:nvSpPr>
          <p:cNvPr id="5" name="Footer Placeholder 4"/>
          <p:cNvSpPr>
            <a:spLocks noGrp="1"/>
          </p:cNvSpPr>
          <p:nvPr>
            <p:ph type="ftr" sz="quarter" idx="3"/>
          </p:nvPr>
        </p:nvSpPr>
        <p:spPr>
          <a:xfrm>
            <a:off x="719139" y="6519157"/>
            <a:ext cx="7705724" cy="232135"/>
          </a:xfrm>
          <a:prstGeom prst="rect">
            <a:avLst/>
          </a:prstGeom>
        </p:spPr>
        <p:txBody>
          <a:bodyPr vert="horz" lIns="0" tIns="0" rIns="0" bIns="0" rtlCol="0" anchor="ctr"/>
          <a:lstStyle>
            <a:lvl1pPr algn="ctr">
              <a:defRPr sz="900" cap="all" baseline="0">
                <a:solidFill>
                  <a:schemeClr val="tx1"/>
                </a:solidFill>
              </a:defRPr>
            </a:lvl1pPr>
          </a:lstStyle>
          <a:p>
            <a:r>
              <a:rPr lang="en-US" noProof="0" smtClean="0"/>
              <a:t>Danish Red Cross / 08.11.2016 / EmPrep</a:t>
            </a:r>
            <a:endParaRPr lang="da-DK" noProof="0"/>
          </a:p>
        </p:txBody>
      </p:sp>
      <p:sp>
        <p:nvSpPr>
          <p:cNvPr id="6" name="Slide Number Placeholder 5"/>
          <p:cNvSpPr>
            <a:spLocks noGrp="1"/>
          </p:cNvSpPr>
          <p:nvPr>
            <p:ph type="sldNum" sz="quarter" idx="4"/>
          </p:nvPr>
        </p:nvSpPr>
        <p:spPr>
          <a:xfrm>
            <a:off x="8424862" y="6519157"/>
            <a:ext cx="501445" cy="232135"/>
          </a:xfrm>
          <a:prstGeom prst="rect">
            <a:avLst/>
          </a:prstGeom>
        </p:spPr>
        <p:txBody>
          <a:bodyPr vert="horz" lIns="0" tIns="0" rIns="0" bIns="0" rtlCol="0" anchor="ctr"/>
          <a:lstStyle>
            <a:lvl1pPr algn="r">
              <a:defRPr sz="900">
                <a:solidFill>
                  <a:schemeClr val="tx1"/>
                </a:solidFill>
              </a:defRPr>
            </a:lvl1pPr>
          </a:lstStyle>
          <a:p>
            <a:fld id="{846537C4-461C-40AD-BBFE-FC34AD250033}" type="slidenum">
              <a:rPr lang="da-DK" noProof="0" smtClean="0"/>
              <a:pPr/>
              <a:t>‹#›</a:t>
            </a:fld>
            <a:endParaRPr lang="da-DK" noProof="0"/>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73" r:id="rId3"/>
    <p:sldLayoutId id="2147483664" r:id="rId4"/>
    <p:sldLayoutId id="2147483660" r:id="rId5"/>
    <p:sldLayoutId id="2147483662" r:id="rId6"/>
    <p:sldLayoutId id="2147483652" r:id="rId7"/>
    <p:sldLayoutId id="2147483668" r:id="rId8"/>
    <p:sldLayoutId id="2147483670" r:id="rId9"/>
    <p:sldLayoutId id="2147483671" r:id="rId10"/>
    <p:sldLayoutId id="2147483666" r:id="rId11"/>
    <p:sldLayoutId id="2147483674" r:id="rId12"/>
    <p:sldLayoutId id="2147483669" r:id="rId13"/>
    <p:sldLayoutId id="2147483675" r:id="rId14"/>
    <p:sldLayoutId id="2147483672" r:id="rId15"/>
    <p:sldLayoutId id="2147483654" r:id="rId16"/>
    <p:sldLayoutId id="2147483655" r:id="rId17"/>
  </p:sldLayoutIdLst>
  <p:hf hdr="0" dt="0"/>
  <p:txStyles>
    <p:titleStyle>
      <a:lvl1pPr algn="ctr" defTabSz="914400" rtl="0" eaLnBrk="1" latinLnBrk="0" hangingPunct="1">
        <a:lnSpc>
          <a:spcPct val="90000"/>
        </a:lnSpc>
        <a:spcBef>
          <a:spcPct val="0"/>
        </a:spcBef>
        <a:buNone/>
        <a:defRPr sz="29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0"/>
        </a:spcBef>
        <a:spcAft>
          <a:spcPts val="0"/>
        </a:spcAft>
        <a:buFontTx/>
        <a:buNone/>
        <a:defRPr sz="1800" b="1" kern="1200">
          <a:solidFill>
            <a:schemeClr val="tx1"/>
          </a:solidFill>
          <a:latin typeface="+mn-lt"/>
          <a:ea typeface="+mn-ea"/>
          <a:cs typeface="+mn-cs"/>
        </a:defRPr>
      </a:lvl1pPr>
      <a:lvl2pPr marL="285750" indent="-285750" algn="l" defTabSz="914400" rtl="0" eaLnBrk="1" latinLnBrk="0" hangingPunct="1">
        <a:lnSpc>
          <a:spcPct val="110000"/>
        </a:lnSpc>
        <a:spcBef>
          <a:spcPts val="1200"/>
        </a:spcBef>
        <a:spcAft>
          <a:spcPts val="0"/>
        </a:spcAft>
        <a:buClr>
          <a:schemeClr val="tx1"/>
        </a:buClr>
        <a:buFont typeface="Verdana" pitchFamily="34" charset="0"/>
        <a:buChar char="•"/>
        <a:defRPr sz="1800" kern="1200">
          <a:solidFill>
            <a:schemeClr val="tx1"/>
          </a:solidFill>
          <a:latin typeface="+mn-lt"/>
          <a:ea typeface="+mn-ea"/>
          <a:cs typeface="+mn-cs"/>
        </a:defRPr>
      </a:lvl2pPr>
      <a:lvl3pPr marL="585788" indent="-296863" algn="l" defTabSz="914400" rtl="0" eaLnBrk="1" latinLnBrk="0" hangingPunct="1">
        <a:lnSpc>
          <a:spcPct val="110000"/>
        </a:lnSpc>
        <a:spcBef>
          <a:spcPts val="0"/>
        </a:spcBef>
        <a:buFont typeface="Verdana" pitchFamily="34" charset="0"/>
        <a:buChar char="–"/>
        <a:defRPr sz="1800" kern="1200">
          <a:solidFill>
            <a:schemeClr val="tx1"/>
          </a:solidFill>
          <a:latin typeface="+mn-lt"/>
          <a:ea typeface="+mn-ea"/>
          <a:cs typeface="+mn-cs"/>
        </a:defRPr>
      </a:lvl3pPr>
      <a:lvl4pPr marL="854075" indent="-268288" algn="l" defTabSz="914400" rtl="0" eaLnBrk="1" latinLnBrk="0" hangingPunct="1">
        <a:lnSpc>
          <a:spcPct val="110000"/>
        </a:lnSpc>
        <a:spcBef>
          <a:spcPts val="0"/>
        </a:spcBef>
        <a:buFont typeface="Arial" pitchFamily="34" charset="0"/>
        <a:buChar char="–"/>
        <a:defRPr sz="1600" kern="1200">
          <a:solidFill>
            <a:schemeClr val="tx1"/>
          </a:solidFill>
          <a:latin typeface="+mn-lt"/>
          <a:ea typeface="+mn-ea"/>
          <a:cs typeface="+mn-cs"/>
        </a:defRPr>
      </a:lvl4pPr>
      <a:lvl5pPr marL="1112838" indent="-247650" algn="l" defTabSz="914400" rtl="0" eaLnBrk="1" latinLnBrk="0" hangingPunct="1">
        <a:lnSpc>
          <a:spcPct val="110000"/>
        </a:lnSpc>
        <a:spcBef>
          <a:spcPts val="0"/>
        </a:spcBef>
        <a:buFont typeface="Verdana"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a-DK" sz="2800" dirty="0" err="1" smtClean="0"/>
              <a:t>Strengthening</a:t>
            </a:r>
            <a:r>
              <a:rPr lang="da-DK" sz="2800" dirty="0" smtClean="0"/>
              <a:t> </a:t>
            </a:r>
            <a:r>
              <a:rPr lang="da-DK" sz="2800" dirty="0" err="1" smtClean="0"/>
              <a:t>Coordinated</a:t>
            </a:r>
            <a:r>
              <a:rPr lang="da-DK" sz="2800" dirty="0" smtClean="0"/>
              <a:t> </a:t>
            </a:r>
            <a:r>
              <a:rPr lang="da-DK" sz="2800" dirty="0" err="1" smtClean="0"/>
              <a:t>Response</a:t>
            </a:r>
            <a:r>
              <a:rPr lang="da-DK" sz="2800" dirty="0" smtClean="0"/>
              <a:t> in </a:t>
            </a:r>
            <a:r>
              <a:rPr lang="da-DK" sz="2800" dirty="0" err="1" smtClean="0"/>
              <a:t>Armenia</a:t>
            </a:r>
            <a:r>
              <a:rPr lang="da-DK" sz="2800" dirty="0" smtClean="0"/>
              <a:t> and Georgia </a:t>
            </a:r>
            <a:r>
              <a:rPr lang="da-DK" sz="2800" dirty="0" err="1" smtClean="0"/>
              <a:t>through</a:t>
            </a:r>
            <a:r>
              <a:rPr lang="da-DK" sz="2800" dirty="0" smtClean="0"/>
              <a:t> </a:t>
            </a:r>
            <a:r>
              <a:rPr lang="da-DK" sz="2800" dirty="0" err="1" smtClean="0"/>
              <a:t>improved</a:t>
            </a:r>
            <a:r>
              <a:rPr lang="da-DK" sz="2800" dirty="0" smtClean="0"/>
              <a:t> Red </a:t>
            </a:r>
            <a:r>
              <a:rPr lang="da-DK" sz="2800" dirty="0" err="1" smtClean="0"/>
              <a:t>cross</a:t>
            </a:r>
            <a:r>
              <a:rPr lang="da-DK" sz="2800" dirty="0" smtClean="0"/>
              <a:t> </a:t>
            </a:r>
            <a:r>
              <a:rPr lang="da-DK" sz="2800" dirty="0" err="1" smtClean="0"/>
              <a:t>organisational</a:t>
            </a:r>
            <a:r>
              <a:rPr lang="da-DK" sz="2800" dirty="0" smtClean="0"/>
              <a:t> </a:t>
            </a:r>
            <a:r>
              <a:rPr lang="da-DK" sz="2800" dirty="0" err="1" smtClean="0"/>
              <a:t>emergency</a:t>
            </a:r>
            <a:r>
              <a:rPr lang="da-DK" sz="2800" dirty="0" smtClean="0"/>
              <a:t> </a:t>
            </a:r>
            <a:r>
              <a:rPr lang="da-DK" sz="2800" dirty="0" err="1" smtClean="0"/>
              <a:t>preparedness</a:t>
            </a:r>
            <a:endParaRPr lang="da-DK" sz="2800" dirty="0"/>
          </a:p>
        </p:txBody>
      </p:sp>
      <p:sp>
        <p:nvSpPr>
          <p:cNvPr id="3" name="Subtitle 2"/>
          <p:cNvSpPr>
            <a:spLocks noGrp="1"/>
          </p:cNvSpPr>
          <p:nvPr>
            <p:ph type="subTitle" idx="1"/>
          </p:nvPr>
        </p:nvSpPr>
        <p:spPr>
          <a:xfrm>
            <a:off x="719137" y="3969060"/>
            <a:ext cx="7705725" cy="1771922"/>
          </a:xfrm>
        </p:spPr>
        <p:txBody>
          <a:bodyPr>
            <a:normAutofit/>
          </a:bodyPr>
          <a:lstStyle/>
          <a:p>
            <a:r>
              <a:rPr lang="da-DK" sz="4800" b="1" dirty="0" err="1" smtClean="0"/>
              <a:t>EmPrep</a:t>
            </a:r>
            <a:endParaRPr lang="da-DK" sz="4800" b="1" dirty="0" smtClean="0"/>
          </a:p>
        </p:txBody>
      </p:sp>
      <p:sp>
        <p:nvSpPr>
          <p:cNvPr id="4" name="Footer Placeholder 3"/>
          <p:cNvSpPr>
            <a:spLocks noGrp="1"/>
          </p:cNvSpPr>
          <p:nvPr>
            <p:ph type="ftr" sz="quarter" idx="11"/>
          </p:nvPr>
        </p:nvSpPr>
        <p:spPr/>
        <p:txBody>
          <a:bodyPr/>
          <a:lstStyle/>
          <a:p>
            <a:r>
              <a:rPr lang="en-US" dirty="0" smtClean="0"/>
              <a:t>Danish Red Cross / 18.01.2017 / </a:t>
            </a:r>
            <a:r>
              <a:rPr lang="en-US" dirty="0" err="1" smtClean="0"/>
              <a:t>EmPrep</a:t>
            </a:r>
            <a:endParaRPr lang="da-DK" dirty="0"/>
          </a:p>
        </p:txBody>
      </p:sp>
      <p:sp>
        <p:nvSpPr>
          <p:cNvPr id="7" name="Slide Number Placeholder 6"/>
          <p:cNvSpPr>
            <a:spLocks noGrp="1"/>
          </p:cNvSpPr>
          <p:nvPr>
            <p:ph type="sldNum" sz="quarter" idx="12"/>
          </p:nvPr>
        </p:nvSpPr>
        <p:spPr/>
        <p:txBody>
          <a:bodyPr/>
          <a:lstStyle/>
          <a:p>
            <a:fld id="{846537C4-461C-40AD-BBFE-FC34AD250033}" type="slidenum">
              <a:rPr lang="da-DK" noProof="0" smtClean="0"/>
              <a:pPr/>
              <a:t>1</a:t>
            </a:fld>
            <a:endParaRPr lang="da-DK" noProof="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Transfer\RødeKors\PPT\logo\stor logo.wmf"/>
          <p:cNvPicPr>
            <a:picLocks noChangeAspect="1" noChangeArrowheads="1"/>
          </p:cNvPicPr>
          <p:nvPr/>
        </p:nvPicPr>
        <p:blipFill>
          <a:blip r:embed="rId2" cstate="screen"/>
          <a:srcRect/>
          <a:stretch>
            <a:fillRect/>
          </a:stretch>
        </p:blipFill>
        <p:spPr bwMode="auto">
          <a:xfrm>
            <a:off x="4139863" y="2894779"/>
            <a:ext cx="952500" cy="955675"/>
          </a:xfrm>
          <a:prstGeom prst="rect">
            <a:avLst/>
          </a:prstGeom>
          <a:noFill/>
        </p:spPr>
      </p:pic>
      <p:sp>
        <p:nvSpPr>
          <p:cNvPr id="5" name="Title 4"/>
          <p:cNvSpPr>
            <a:spLocks noGrp="1"/>
          </p:cNvSpPr>
          <p:nvPr>
            <p:ph type="title"/>
          </p:nvPr>
        </p:nvSpPr>
        <p:spPr>
          <a:xfrm>
            <a:off x="719138" y="860342"/>
            <a:ext cx="7705725" cy="1596550"/>
          </a:xfrm>
        </p:spPr>
        <p:txBody>
          <a:bodyPr>
            <a:normAutofit fontScale="90000"/>
          </a:bodyPr>
          <a:lstStyle/>
          <a:p>
            <a:r>
              <a:rPr lang="da-DK" dirty="0" err="1" smtClean="0"/>
              <a:t>Lead</a:t>
            </a:r>
            <a:r>
              <a:rPr lang="da-DK" dirty="0" smtClean="0"/>
              <a:t>: Danish Red Cross</a:t>
            </a:r>
            <a:br>
              <a:rPr lang="da-DK" dirty="0" smtClean="0"/>
            </a:br>
            <a:r>
              <a:rPr lang="da-DK" dirty="0" smtClean="0"/>
              <a:t/>
            </a:r>
            <a:br>
              <a:rPr lang="da-DK" dirty="0" smtClean="0"/>
            </a:br>
            <a:r>
              <a:rPr lang="da-DK" dirty="0" err="1" smtClean="0"/>
              <a:t>Implementers</a:t>
            </a:r>
            <a:r>
              <a:rPr lang="da-DK" dirty="0" smtClean="0"/>
              <a:t>: </a:t>
            </a:r>
            <a:r>
              <a:rPr lang="da-DK" dirty="0" err="1" smtClean="0"/>
              <a:t>Armenia</a:t>
            </a:r>
            <a:r>
              <a:rPr lang="da-DK" dirty="0" smtClean="0"/>
              <a:t> Red Cross</a:t>
            </a:r>
            <a:br>
              <a:rPr lang="da-DK" dirty="0" smtClean="0"/>
            </a:br>
            <a:r>
              <a:rPr lang="da-DK" dirty="0" smtClean="0"/>
              <a:t>                        Georgia Red Cross</a:t>
            </a:r>
            <a:br>
              <a:rPr lang="da-DK" dirty="0" smtClean="0"/>
            </a:br>
            <a:endParaRPr lang="da-DK" dirty="0"/>
          </a:p>
        </p:txBody>
      </p:sp>
      <p:sp>
        <p:nvSpPr>
          <p:cNvPr id="6" name="Subtitle 5"/>
          <p:cNvSpPr>
            <a:spLocks noGrp="1"/>
          </p:cNvSpPr>
          <p:nvPr>
            <p:ph sz="half" idx="1"/>
          </p:nvPr>
        </p:nvSpPr>
        <p:spPr>
          <a:xfrm>
            <a:off x="683568" y="3698874"/>
            <a:ext cx="3096344" cy="2538437"/>
          </a:xfrm>
        </p:spPr>
        <p:txBody>
          <a:bodyPr>
            <a:normAutofit/>
          </a:bodyPr>
          <a:lstStyle/>
          <a:p>
            <a:endParaRPr lang="da-DK" dirty="0" smtClean="0"/>
          </a:p>
          <a:p>
            <a:endParaRPr lang="da-DK" dirty="0"/>
          </a:p>
          <a:p>
            <a:r>
              <a:rPr lang="da-DK" dirty="0" err="1" smtClean="0"/>
              <a:t>Consortium</a:t>
            </a:r>
            <a:r>
              <a:rPr lang="da-DK" dirty="0" smtClean="0"/>
              <a:t> </a:t>
            </a:r>
            <a:r>
              <a:rPr lang="da-DK" dirty="0" smtClean="0"/>
              <a:t>partners:</a:t>
            </a:r>
          </a:p>
          <a:p>
            <a:r>
              <a:rPr lang="da-DK" dirty="0" err="1" smtClean="0"/>
              <a:t>Icelandic</a:t>
            </a:r>
            <a:r>
              <a:rPr lang="da-DK" dirty="0" smtClean="0"/>
              <a:t> Red Cross</a:t>
            </a:r>
          </a:p>
          <a:p>
            <a:r>
              <a:rPr lang="da-DK" dirty="0" err="1" smtClean="0"/>
              <a:t>Austria</a:t>
            </a:r>
            <a:r>
              <a:rPr lang="da-DK" dirty="0" smtClean="0"/>
              <a:t> Red Cross</a:t>
            </a:r>
          </a:p>
          <a:p>
            <a:r>
              <a:rPr lang="da-DK" dirty="0" smtClean="0"/>
              <a:t>IFRC</a:t>
            </a:r>
          </a:p>
          <a:p>
            <a:endParaRPr lang="da-DK" dirty="0"/>
          </a:p>
          <a:p>
            <a:endParaRPr lang="da-DK" dirty="0" smtClean="0"/>
          </a:p>
          <a:p>
            <a:endParaRPr lang="da-DK" dirty="0"/>
          </a:p>
          <a:p>
            <a:endParaRPr lang="da-DK" dirty="0" smtClean="0"/>
          </a:p>
        </p:txBody>
      </p:sp>
      <p:sp>
        <p:nvSpPr>
          <p:cNvPr id="7" name="Content Placeholder 6"/>
          <p:cNvSpPr>
            <a:spLocks noGrp="1"/>
          </p:cNvSpPr>
          <p:nvPr>
            <p:ph sz="half" idx="2"/>
          </p:nvPr>
        </p:nvSpPr>
        <p:spPr>
          <a:xfrm>
            <a:off x="4788024" y="3664595"/>
            <a:ext cx="3592800" cy="2123064"/>
          </a:xfrm>
        </p:spPr>
        <p:txBody>
          <a:bodyPr>
            <a:normAutofit/>
          </a:bodyPr>
          <a:lstStyle/>
          <a:p>
            <a:endParaRPr lang="da-DK" dirty="0" smtClean="0"/>
          </a:p>
          <a:p>
            <a:endParaRPr lang="da-DK" dirty="0"/>
          </a:p>
          <a:p>
            <a:r>
              <a:rPr lang="da-DK" dirty="0" smtClean="0"/>
              <a:t>Observers</a:t>
            </a:r>
            <a:r>
              <a:rPr lang="da-DK" dirty="0" smtClean="0"/>
              <a:t>:</a:t>
            </a:r>
          </a:p>
          <a:p>
            <a:r>
              <a:rPr lang="da-DK" dirty="0" smtClean="0"/>
              <a:t>Swiss Red Cross</a:t>
            </a:r>
          </a:p>
          <a:p>
            <a:r>
              <a:rPr lang="da-DK" dirty="0" err="1" smtClean="0"/>
              <a:t>Romania</a:t>
            </a:r>
            <a:r>
              <a:rPr lang="da-DK" dirty="0" smtClean="0"/>
              <a:t> Red Cross</a:t>
            </a:r>
          </a:p>
          <a:p>
            <a:r>
              <a:rPr lang="da-DK" dirty="0" err="1" smtClean="0"/>
              <a:t>Azerbaijan</a:t>
            </a:r>
            <a:r>
              <a:rPr lang="da-DK" dirty="0" smtClean="0"/>
              <a:t> Red </a:t>
            </a:r>
            <a:r>
              <a:rPr lang="da-DK" dirty="0" err="1" smtClean="0"/>
              <a:t>Crescent</a:t>
            </a:r>
            <a:endParaRPr lang="da-DK" dirty="0" smtClean="0"/>
          </a:p>
          <a:p>
            <a:r>
              <a:rPr lang="da-DK" dirty="0" smtClean="0"/>
              <a:t>ICRC</a:t>
            </a:r>
            <a:endParaRPr lang="da-DK" dirty="0"/>
          </a:p>
        </p:txBody>
      </p:sp>
      <p:sp>
        <p:nvSpPr>
          <p:cNvPr id="4" name="Footer Placeholder 3"/>
          <p:cNvSpPr>
            <a:spLocks noGrp="1"/>
          </p:cNvSpPr>
          <p:nvPr>
            <p:ph type="ftr" sz="quarter" idx="11"/>
          </p:nvPr>
        </p:nvSpPr>
        <p:spPr/>
        <p:txBody>
          <a:bodyPr/>
          <a:lstStyle/>
          <a:p>
            <a:r>
              <a:rPr lang="en-US" noProof="0" dirty="0" smtClean="0"/>
              <a:t>Danish Red Cross / 18.01.2017 / </a:t>
            </a:r>
            <a:r>
              <a:rPr lang="en-US" noProof="0" dirty="0" err="1" smtClean="0"/>
              <a:t>EmPrep</a:t>
            </a:r>
            <a:endParaRPr lang="da-DK" noProof="0" dirty="0"/>
          </a:p>
        </p:txBody>
      </p:sp>
      <p:sp>
        <p:nvSpPr>
          <p:cNvPr id="13" name="Slide Number Placeholder 12"/>
          <p:cNvSpPr>
            <a:spLocks noGrp="1"/>
          </p:cNvSpPr>
          <p:nvPr>
            <p:ph type="sldNum" sz="quarter" idx="12"/>
          </p:nvPr>
        </p:nvSpPr>
        <p:spPr/>
        <p:txBody>
          <a:bodyPr/>
          <a:lstStyle/>
          <a:p>
            <a:fld id="{846537C4-461C-40AD-BBFE-FC34AD250033}" type="slidenum">
              <a:rPr lang="da-DK" noProof="0" smtClean="0"/>
              <a:pPr/>
              <a:t>2</a:t>
            </a:fld>
            <a:endParaRPr lang="da-DK" noProof="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a-DK" noProof="1" smtClean="0"/>
              <a:t>Background</a:t>
            </a:r>
            <a:endParaRPr lang="da-DK" noProof="1"/>
          </a:p>
        </p:txBody>
      </p:sp>
      <p:sp>
        <p:nvSpPr>
          <p:cNvPr id="6" name="Content Placeholder 5"/>
          <p:cNvSpPr>
            <a:spLocks noGrp="1"/>
          </p:cNvSpPr>
          <p:nvPr>
            <p:ph idx="1"/>
          </p:nvPr>
        </p:nvSpPr>
        <p:spPr>
          <a:xfrm>
            <a:off x="755576" y="1484784"/>
            <a:ext cx="7705725" cy="4824536"/>
          </a:xfrm>
        </p:spPr>
        <p:txBody>
          <a:bodyPr>
            <a:normAutofit/>
          </a:bodyPr>
          <a:lstStyle/>
          <a:p>
            <a:pPr marL="285750" indent="-285750">
              <a:buFont typeface="Arial" panose="020B0604020202020204" pitchFamily="34" charset="0"/>
              <a:buChar char="•"/>
            </a:pPr>
            <a:r>
              <a:rPr lang="en-US" dirty="0" smtClean="0"/>
              <a:t>80</a:t>
            </a:r>
            <a:r>
              <a:rPr lang="en-US" dirty="0"/>
              <a:t>% of the Armenian and Georgian populations have a high likelihood of being impacted by </a:t>
            </a:r>
            <a:r>
              <a:rPr lang="en-US" dirty="0" smtClean="0"/>
              <a:t>natural disasters</a:t>
            </a:r>
            <a:r>
              <a:rPr lang="en-US" dirty="0"/>
              <a:t>, </a:t>
            </a:r>
            <a:r>
              <a:rPr lang="en-US" dirty="0" smtClean="0"/>
              <a:t>due to </a:t>
            </a:r>
            <a:r>
              <a:rPr lang="en-US" dirty="0"/>
              <a:t>to high levels of vulnerability </a:t>
            </a:r>
            <a:r>
              <a:rPr lang="en-US" dirty="0" smtClean="0"/>
              <a:t>and exposure</a:t>
            </a:r>
          </a:p>
          <a:p>
            <a:pPr marL="285750" indent="-285750">
              <a:buFont typeface="Arial" panose="020B0604020202020204" pitchFamily="34" charset="0"/>
              <a:buChar char="•"/>
            </a:pPr>
            <a:r>
              <a:rPr lang="en-US" dirty="0"/>
              <a:t>L</a:t>
            </a:r>
            <a:r>
              <a:rPr lang="en-US" dirty="0" smtClean="0"/>
              <a:t>imited </a:t>
            </a:r>
            <a:r>
              <a:rPr lang="en-US" dirty="0"/>
              <a:t>capacity to manage risks posed by </a:t>
            </a:r>
            <a:r>
              <a:rPr lang="en-US" dirty="0" smtClean="0"/>
              <a:t>earthquakes, floods, landslides </a:t>
            </a:r>
            <a:r>
              <a:rPr lang="en-US" dirty="0"/>
              <a:t>and </a:t>
            </a:r>
            <a:r>
              <a:rPr lang="en-US" dirty="0" smtClean="0"/>
              <a:t>drought</a:t>
            </a:r>
          </a:p>
          <a:p>
            <a:pPr marL="285750" indent="-285750">
              <a:buFont typeface="Arial" panose="020B0604020202020204" pitchFamily="34" charset="0"/>
              <a:buChar char="•"/>
            </a:pPr>
            <a:r>
              <a:rPr lang="en-US" dirty="0" smtClean="0"/>
              <a:t>Limited capacity of authorities </a:t>
            </a:r>
            <a:r>
              <a:rPr lang="en-US" dirty="0"/>
              <a:t>and civil society actors to assist the affected </a:t>
            </a:r>
            <a:r>
              <a:rPr lang="en-US" dirty="0" smtClean="0"/>
              <a:t>people</a:t>
            </a:r>
          </a:p>
          <a:p>
            <a:pPr marL="285750" indent="-285750">
              <a:buFont typeface="Arial" panose="020B0604020202020204" pitchFamily="34" charset="0"/>
              <a:buChar char="•"/>
            </a:pPr>
            <a:r>
              <a:rPr lang="da-DK" noProof="1" smtClean="0"/>
              <a:t>ARCS and GRCS </a:t>
            </a:r>
            <a:r>
              <a:rPr lang="en-US" dirty="0"/>
              <a:t>are </a:t>
            </a:r>
            <a:r>
              <a:rPr lang="en-US" dirty="0" smtClean="0"/>
              <a:t>formally mandated </a:t>
            </a:r>
            <a:r>
              <a:rPr lang="en-US" dirty="0"/>
              <a:t>by </a:t>
            </a:r>
            <a:r>
              <a:rPr lang="en-US" dirty="0" smtClean="0"/>
              <a:t>their governments </a:t>
            </a:r>
            <a:r>
              <a:rPr lang="en-US" dirty="0"/>
              <a:t>to assist in civil protection and emergency response and to work </a:t>
            </a:r>
            <a:r>
              <a:rPr lang="en-US" dirty="0" smtClean="0"/>
              <a:t>in tight </a:t>
            </a:r>
            <a:r>
              <a:rPr lang="en-US" dirty="0"/>
              <a:t>coordination with cross-sector governmental </a:t>
            </a:r>
            <a:r>
              <a:rPr lang="en-US" dirty="0" smtClean="0"/>
              <a:t>institutions</a:t>
            </a:r>
            <a:endParaRPr lang="da-DK" noProof="1"/>
          </a:p>
        </p:txBody>
      </p:sp>
      <p:sp>
        <p:nvSpPr>
          <p:cNvPr id="3" name="Footer Placeholder 2"/>
          <p:cNvSpPr>
            <a:spLocks noGrp="1"/>
          </p:cNvSpPr>
          <p:nvPr>
            <p:ph type="ftr" sz="quarter" idx="11"/>
          </p:nvPr>
        </p:nvSpPr>
        <p:spPr/>
        <p:txBody>
          <a:bodyPr/>
          <a:lstStyle/>
          <a:p>
            <a:r>
              <a:rPr lang="en-US" noProof="1" smtClean="0"/>
              <a:t>Danish Red Cross / 18.01.2017 / EmPrep</a:t>
            </a:r>
            <a:endParaRPr lang="da-DK" noProof="1"/>
          </a:p>
        </p:txBody>
      </p:sp>
      <p:sp>
        <p:nvSpPr>
          <p:cNvPr id="8" name="Slide Number Placeholder 7"/>
          <p:cNvSpPr>
            <a:spLocks noGrp="1"/>
          </p:cNvSpPr>
          <p:nvPr>
            <p:ph type="sldNum" sz="quarter" idx="12"/>
          </p:nvPr>
        </p:nvSpPr>
        <p:spPr/>
        <p:txBody>
          <a:bodyPr/>
          <a:lstStyle/>
          <a:p>
            <a:fld id="{846537C4-461C-40AD-BBFE-FC34AD250033}" type="slidenum">
              <a:rPr lang="da-DK" noProof="0" smtClean="0"/>
              <a:pPr/>
              <a:t>3</a:t>
            </a:fld>
            <a:endParaRPr lang="da-DK" noProof="0"/>
          </a:p>
        </p:txBody>
      </p:sp>
    </p:spTree>
    <p:extLst>
      <p:ext uri="{BB962C8B-B14F-4D97-AF65-F5344CB8AC3E}">
        <p14:creationId xmlns:p14="http://schemas.microsoft.com/office/powerpoint/2010/main" val="2045820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a-DK" noProof="1" smtClean="0"/>
              <a:t>Objectives</a:t>
            </a:r>
            <a:endParaRPr lang="da-DK" noProof="1"/>
          </a:p>
        </p:txBody>
      </p:sp>
      <p:sp>
        <p:nvSpPr>
          <p:cNvPr id="6" name="Content Placeholder 5"/>
          <p:cNvSpPr>
            <a:spLocks noGrp="1"/>
          </p:cNvSpPr>
          <p:nvPr>
            <p:ph idx="1"/>
          </p:nvPr>
        </p:nvSpPr>
        <p:spPr>
          <a:xfrm>
            <a:off x="755576" y="1484784"/>
            <a:ext cx="7705725" cy="4896544"/>
          </a:xfrm>
        </p:spPr>
        <p:txBody>
          <a:bodyPr>
            <a:normAutofit lnSpcReduction="10000"/>
          </a:bodyPr>
          <a:lstStyle/>
          <a:p>
            <a:pPr marL="628650" lvl="1">
              <a:buFont typeface="Arial" panose="020B0604020202020204" pitchFamily="34" charset="0"/>
              <a:buChar char="•"/>
            </a:pPr>
            <a:r>
              <a:rPr lang="da-DK" sz="2400" noProof="1" smtClean="0"/>
              <a:t>Increase </a:t>
            </a:r>
            <a:r>
              <a:rPr lang="da-DK" sz="2400" noProof="1" smtClean="0"/>
              <a:t>interoperability and capacity of emergency managment sectors in Armenia and Georgia </a:t>
            </a:r>
          </a:p>
          <a:p>
            <a:pPr marL="628650" lvl="1">
              <a:buFont typeface="Arial" panose="020B0604020202020204" pitchFamily="34" charset="0"/>
              <a:buChar char="•"/>
            </a:pPr>
            <a:r>
              <a:rPr lang="da-DK" sz="2400" noProof="1" smtClean="0"/>
              <a:t>Increase capacities of key emergency managment actors (ARCS and GRCS) for more effective coordination with disaster managment </a:t>
            </a:r>
            <a:r>
              <a:rPr lang="da-DK" sz="2400" noProof="1" smtClean="0"/>
              <a:t>authorities</a:t>
            </a:r>
          </a:p>
          <a:p>
            <a:pPr marL="628650" lvl="1">
              <a:buFont typeface="Arial" panose="020B0604020202020204" pitchFamily="34" charset="0"/>
              <a:buChar char="•"/>
            </a:pPr>
            <a:r>
              <a:rPr lang="da-DK" sz="2400" b="1" noProof="1" smtClean="0"/>
              <a:t>Duration</a:t>
            </a:r>
            <a:r>
              <a:rPr lang="da-DK" sz="2400" noProof="1" smtClean="0"/>
              <a:t>: </a:t>
            </a:r>
            <a:r>
              <a:rPr lang="da-DK" sz="2400" dirty="0" err="1"/>
              <a:t>January</a:t>
            </a:r>
            <a:r>
              <a:rPr lang="da-DK" sz="2400" dirty="0"/>
              <a:t> 2017 – December </a:t>
            </a:r>
            <a:r>
              <a:rPr lang="da-DK" sz="2400" dirty="0" smtClean="0"/>
              <a:t>2018</a:t>
            </a:r>
          </a:p>
          <a:p>
            <a:pPr marL="628650" lvl="1" indent="-342900">
              <a:buFont typeface="Arial" panose="020B0604020202020204" pitchFamily="34" charset="0"/>
              <a:buChar char="•"/>
            </a:pPr>
            <a:r>
              <a:rPr lang="da-DK" sz="2400" b="1" dirty="0" smtClean="0"/>
              <a:t>Budget:  </a:t>
            </a:r>
            <a:r>
              <a:rPr lang="da-DK" sz="2400" dirty="0" smtClean="0"/>
              <a:t>Total </a:t>
            </a:r>
            <a:r>
              <a:rPr lang="da-DK" sz="2400" dirty="0" err="1"/>
              <a:t>eligible</a:t>
            </a:r>
            <a:r>
              <a:rPr lang="da-DK" sz="2400" dirty="0"/>
              <a:t> </a:t>
            </a:r>
            <a:r>
              <a:rPr lang="da-DK" sz="2400" dirty="0" err="1"/>
              <a:t>costs</a:t>
            </a:r>
            <a:r>
              <a:rPr lang="da-DK" sz="2400" dirty="0"/>
              <a:t>: 	€ </a:t>
            </a:r>
            <a:r>
              <a:rPr lang="da-DK" sz="2400" dirty="0" smtClean="0"/>
              <a:t>569.071</a:t>
            </a:r>
          </a:p>
          <a:p>
            <a:pPr lvl="1" indent="0">
              <a:buNone/>
            </a:pPr>
            <a:r>
              <a:rPr lang="da-DK" sz="2400" dirty="0" smtClean="0"/>
              <a:t>		     EC </a:t>
            </a:r>
            <a:r>
              <a:rPr lang="da-DK" sz="2400" dirty="0" err="1"/>
              <a:t>contribution</a:t>
            </a:r>
            <a:r>
              <a:rPr lang="da-DK" sz="2400" dirty="0"/>
              <a:t>:	€ 425.000</a:t>
            </a:r>
          </a:p>
          <a:p>
            <a:pPr marL="628650" lvl="1">
              <a:buFont typeface="Arial" panose="020B0604020202020204" pitchFamily="34" charset="0"/>
              <a:buChar char="•"/>
            </a:pPr>
            <a:endParaRPr lang="da-DK" sz="2400" b="1" dirty="0"/>
          </a:p>
          <a:p>
            <a:pPr marL="628650" lvl="1">
              <a:buFont typeface="Arial" panose="020B0604020202020204" pitchFamily="34" charset="0"/>
              <a:buChar char="•"/>
            </a:pPr>
            <a:endParaRPr lang="da-DK" sz="2400" noProof="1" smtClean="0"/>
          </a:p>
          <a:p>
            <a:pPr marL="342900" lvl="1" indent="0">
              <a:buNone/>
            </a:pPr>
            <a:endParaRPr lang="da-DK" sz="2400" noProof="1" smtClean="0"/>
          </a:p>
        </p:txBody>
      </p:sp>
      <p:sp>
        <p:nvSpPr>
          <p:cNvPr id="3" name="Footer Placeholder 2"/>
          <p:cNvSpPr>
            <a:spLocks noGrp="1"/>
          </p:cNvSpPr>
          <p:nvPr>
            <p:ph type="ftr" sz="quarter" idx="11"/>
          </p:nvPr>
        </p:nvSpPr>
        <p:spPr/>
        <p:txBody>
          <a:bodyPr/>
          <a:lstStyle/>
          <a:p>
            <a:r>
              <a:rPr lang="en-US" noProof="1" smtClean="0"/>
              <a:t>Danish Red Cross / 18.01.2017 / EmPrep</a:t>
            </a:r>
            <a:endParaRPr lang="da-DK" noProof="1"/>
          </a:p>
        </p:txBody>
      </p:sp>
      <p:sp>
        <p:nvSpPr>
          <p:cNvPr id="8" name="Slide Number Placeholder 7"/>
          <p:cNvSpPr>
            <a:spLocks noGrp="1"/>
          </p:cNvSpPr>
          <p:nvPr>
            <p:ph type="sldNum" sz="quarter" idx="12"/>
          </p:nvPr>
        </p:nvSpPr>
        <p:spPr/>
        <p:txBody>
          <a:bodyPr/>
          <a:lstStyle/>
          <a:p>
            <a:fld id="{846537C4-461C-40AD-BBFE-FC34AD250033}" type="slidenum">
              <a:rPr lang="da-DK" noProof="0" smtClean="0"/>
              <a:pPr/>
              <a:t>4</a:t>
            </a:fld>
            <a:endParaRPr lang="da-DK" noProof="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a-DK" noProof="1" smtClean="0"/>
              <a:t>Expected </a:t>
            </a:r>
            <a:r>
              <a:rPr lang="da-DK" noProof="1" smtClean="0"/>
              <a:t>results/deliverables</a:t>
            </a:r>
            <a:endParaRPr lang="da-DK" noProof="1"/>
          </a:p>
        </p:txBody>
      </p:sp>
      <p:sp>
        <p:nvSpPr>
          <p:cNvPr id="6" name="Content Placeholder 5"/>
          <p:cNvSpPr>
            <a:spLocks noGrp="1"/>
          </p:cNvSpPr>
          <p:nvPr>
            <p:ph idx="1"/>
          </p:nvPr>
        </p:nvSpPr>
        <p:spPr>
          <a:xfrm>
            <a:off x="719138" y="1862138"/>
            <a:ext cx="7705725" cy="4591198"/>
          </a:xfrm>
        </p:spPr>
        <p:txBody>
          <a:bodyPr>
            <a:normAutofit lnSpcReduction="10000"/>
          </a:bodyPr>
          <a:lstStyle/>
          <a:p>
            <a:pPr marL="342900" indent="-342900">
              <a:buFont typeface="+mj-lt"/>
              <a:buAutoNum type="arabicPeriod"/>
            </a:pPr>
            <a:r>
              <a:rPr lang="en-US" sz="2000" dirty="0" smtClean="0"/>
              <a:t>Project </a:t>
            </a:r>
            <a:r>
              <a:rPr lang="en-US" sz="2000" dirty="0" err="1" smtClean="0"/>
              <a:t>M</a:t>
            </a:r>
            <a:r>
              <a:rPr lang="en-US" sz="2000" dirty="0" err="1" smtClean="0"/>
              <a:t>obilisation</a:t>
            </a:r>
            <a:r>
              <a:rPr lang="en-US" sz="2000" dirty="0" smtClean="0"/>
              <a:t>, Management and Reporting</a:t>
            </a:r>
          </a:p>
          <a:p>
            <a:pPr marL="928688" lvl="2" indent="-342900">
              <a:buFont typeface="Wingdings" panose="05000000000000000000" pitchFamily="2" charset="2"/>
              <a:buChar char="Ø"/>
            </a:pPr>
            <a:r>
              <a:rPr lang="da-DK" sz="2000" dirty="0" err="1" smtClean="0">
                <a:solidFill>
                  <a:srgbClr val="FF0000"/>
                </a:solidFill>
              </a:rPr>
              <a:t>Deliverables</a:t>
            </a:r>
            <a:r>
              <a:rPr lang="da-DK" sz="2000" dirty="0" smtClean="0">
                <a:solidFill>
                  <a:srgbClr val="FF0000"/>
                </a:solidFill>
              </a:rPr>
              <a:t>: </a:t>
            </a:r>
            <a:r>
              <a:rPr lang="da-DK" sz="2000" dirty="0" err="1" smtClean="0">
                <a:solidFill>
                  <a:srgbClr val="FF0000"/>
                </a:solidFill>
              </a:rPr>
              <a:t>signed</a:t>
            </a:r>
            <a:r>
              <a:rPr lang="da-DK" sz="2000" dirty="0" smtClean="0">
                <a:solidFill>
                  <a:srgbClr val="FF0000"/>
                </a:solidFill>
              </a:rPr>
              <a:t> </a:t>
            </a:r>
            <a:r>
              <a:rPr lang="da-DK" sz="2000" dirty="0" err="1" smtClean="0">
                <a:solidFill>
                  <a:srgbClr val="FF0000"/>
                </a:solidFill>
              </a:rPr>
              <a:t>Partnership</a:t>
            </a:r>
            <a:r>
              <a:rPr lang="da-DK" sz="2000" dirty="0" smtClean="0">
                <a:solidFill>
                  <a:srgbClr val="FF0000"/>
                </a:solidFill>
              </a:rPr>
              <a:t> Agreements, </a:t>
            </a:r>
            <a:r>
              <a:rPr lang="da-DK" sz="2000" dirty="0" err="1" smtClean="0">
                <a:solidFill>
                  <a:srgbClr val="FF0000"/>
                </a:solidFill>
              </a:rPr>
              <a:t>progress</a:t>
            </a:r>
            <a:r>
              <a:rPr lang="da-DK" sz="2000" dirty="0" smtClean="0">
                <a:solidFill>
                  <a:srgbClr val="FF0000"/>
                </a:solidFill>
              </a:rPr>
              <a:t> </a:t>
            </a:r>
            <a:r>
              <a:rPr lang="da-DK" sz="2000" dirty="0" err="1" smtClean="0">
                <a:solidFill>
                  <a:srgbClr val="FF0000"/>
                </a:solidFill>
              </a:rPr>
              <a:t>reports</a:t>
            </a:r>
            <a:r>
              <a:rPr lang="da-DK" sz="2000" dirty="0" smtClean="0">
                <a:solidFill>
                  <a:srgbClr val="FF0000"/>
                </a:solidFill>
              </a:rPr>
              <a:t>, final narrative and </a:t>
            </a:r>
            <a:r>
              <a:rPr lang="da-DK" sz="2000" dirty="0" err="1" smtClean="0">
                <a:solidFill>
                  <a:srgbClr val="FF0000"/>
                </a:solidFill>
              </a:rPr>
              <a:t>financial</a:t>
            </a:r>
            <a:r>
              <a:rPr lang="da-DK" sz="2000" dirty="0" smtClean="0">
                <a:solidFill>
                  <a:srgbClr val="FF0000"/>
                </a:solidFill>
              </a:rPr>
              <a:t> </a:t>
            </a:r>
            <a:r>
              <a:rPr lang="da-DK" sz="2000" dirty="0" err="1" smtClean="0">
                <a:solidFill>
                  <a:srgbClr val="FF0000"/>
                </a:solidFill>
              </a:rPr>
              <a:t>reports</a:t>
            </a:r>
            <a:r>
              <a:rPr lang="da-DK" sz="2000" dirty="0" smtClean="0">
                <a:solidFill>
                  <a:srgbClr val="FF0000"/>
                </a:solidFill>
              </a:rPr>
              <a:t> 05.01.2017</a:t>
            </a:r>
            <a:endParaRPr lang="en-US" sz="2000" dirty="0" smtClean="0">
              <a:solidFill>
                <a:srgbClr val="FF0000"/>
              </a:solidFill>
            </a:endParaRPr>
          </a:p>
          <a:p>
            <a:pPr marL="342900" indent="-342900">
              <a:buFont typeface="+mj-lt"/>
              <a:buAutoNum type="arabicPeriod"/>
            </a:pPr>
            <a:r>
              <a:rPr lang="da-DK" sz="2000" noProof="1" smtClean="0"/>
              <a:t>Strengthened </a:t>
            </a:r>
            <a:r>
              <a:rPr lang="da-DK" sz="2000" noProof="1"/>
              <a:t>P</a:t>
            </a:r>
            <a:r>
              <a:rPr lang="da-DK" sz="2000" noProof="1" smtClean="0"/>
              <a:t>reparedness Frameworks</a:t>
            </a:r>
          </a:p>
          <a:p>
            <a:pPr marL="928688" lvl="2" indent="-342900">
              <a:buFont typeface="Wingdings" panose="05000000000000000000" pitchFamily="2" charset="2"/>
              <a:buChar char="Ø"/>
            </a:pPr>
            <a:r>
              <a:rPr lang="da-DK" sz="2000" dirty="0" err="1">
                <a:solidFill>
                  <a:srgbClr val="FF0000"/>
                </a:solidFill>
              </a:rPr>
              <a:t>Deliverables</a:t>
            </a:r>
            <a:r>
              <a:rPr lang="da-DK" sz="2000" dirty="0">
                <a:solidFill>
                  <a:srgbClr val="FF0000"/>
                </a:solidFill>
              </a:rPr>
              <a:t>: </a:t>
            </a:r>
            <a:r>
              <a:rPr lang="da-DK" sz="2000" dirty="0" err="1">
                <a:solidFill>
                  <a:srgbClr val="FF0000"/>
                </a:solidFill>
              </a:rPr>
              <a:t>Preparedness</a:t>
            </a:r>
            <a:r>
              <a:rPr lang="da-DK" sz="2000" dirty="0">
                <a:solidFill>
                  <a:srgbClr val="FF0000"/>
                </a:solidFill>
              </a:rPr>
              <a:t> </a:t>
            </a:r>
            <a:r>
              <a:rPr lang="da-DK" sz="2000" dirty="0" smtClean="0">
                <a:solidFill>
                  <a:srgbClr val="FF0000"/>
                </a:solidFill>
              </a:rPr>
              <a:t>Frameworks</a:t>
            </a:r>
            <a:r>
              <a:rPr lang="da-DK" sz="2000" dirty="0">
                <a:solidFill>
                  <a:srgbClr val="FF0000"/>
                </a:solidFill>
              </a:rPr>
              <a:t>, </a:t>
            </a:r>
            <a:r>
              <a:rPr lang="da-DK" sz="2000" dirty="0" smtClean="0">
                <a:solidFill>
                  <a:srgbClr val="FF0000"/>
                </a:solidFill>
              </a:rPr>
              <a:t>Operational </a:t>
            </a:r>
            <a:r>
              <a:rPr lang="da-DK" sz="2000" dirty="0" err="1" smtClean="0">
                <a:solidFill>
                  <a:srgbClr val="FF0000"/>
                </a:solidFill>
              </a:rPr>
              <a:t>Handbooks</a:t>
            </a:r>
            <a:r>
              <a:rPr lang="da-DK" sz="2000" dirty="0">
                <a:solidFill>
                  <a:srgbClr val="FF0000"/>
                </a:solidFill>
              </a:rPr>
              <a:t>, </a:t>
            </a:r>
            <a:r>
              <a:rPr lang="da-DK" sz="2000" dirty="0" err="1" smtClean="0">
                <a:solidFill>
                  <a:srgbClr val="FF0000"/>
                </a:solidFill>
              </a:rPr>
              <a:t>Preparedness</a:t>
            </a:r>
            <a:r>
              <a:rPr lang="da-DK" sz="2000" dirty="0" smtClean="0">
                <a:solidFill>
                  <a:srgbClr val="FF0000"/>
                </a:solidFill>
              </a:rPr>
              <a:t> Action </a:t>
            </a:r>
            <a:r>
              <a:rPr lang="da-DK" sz="2000" dirty="0">
                <a:solidFill>
                  <a:srgbClr val="FF0000"/>
                </a:solidFill>
              </a:rPr>
              <a:t>P</a:t>
            </a:r>
            <a:r>
              <a:rPr lang="da-DK" sz="2000" dirty="0" smtClean="0">
                <a:solidFill>
                  <a:srgbClr val="FF0000"/>
                </a:solidFill>
              </a:rPr>
              <a:t>lans 01.07.2017</a:t>
            </a:r>
            <a:endParaRPr lang="da-DK" sz="2000" noProof="1" smtClean="0"/>
          </a:p>
          <a:p>
            <a:pPr marL="342900" indent="-342900">
              <a:buFont typeface="+mj-lt"/>
              <a:buAutoNum type="arabicPeriod"/>
            </a:pPr>
            <a:r>
              <a:rPr lang="en-US" sz="2000" dirty="0" smtClean="0"/>
              <a:t>Effective </a:t>
            </a:r>
            <a:r>
              <a:rPr lang="en-US" sz="2000" dirty="0"/>
              <a:t>disaster management capacities at national </a:t>
            </a:r>
            <a:r>
              <a:rPr lang="en-US" sz="2000" dirty="0" smtClean="0"/>
              <a:t>levels established </a:t>
            </a:r>
            <a:r>
              <a:rPr lang="en-US" sz="2000" dirty="0" smtClean="0"/>
              <a:t>    </a:t>
            </a:r>
          </a:p>
          <a:p>
            <a:pPr marL="871538" lvl="2">
              <a:buFont typeface="Wingdings" panose="05000000000000000000" pitchFamily="2" charset="2"/>
              <a:buChar char="Ø"/>
            </a:pPr>
            <a:r>
              <a:rPr lang="da-DK" sz="2000" dirty="0" err="1" smtClean="0">
                <a:solidFill>
                  <a:srgbClr val="FF0000"/>
                </a:solidFill>
              </a:rPr>
              <a:t>Deliverables</a:t>
            </a:r>
            <a:r>
              <a:rPr lang="da-DK" sz="2000" dirty="0" smtClean="0">
                <a:solidFill>
                  <a:srgbClr val="FF0000"/>
                </a:solidFill>
              </a:rPr>
              <a:t>: </a:t>
            </a:r>
            <a:r>
              <a:rPr lang="da-DK" sz="2000" dirty="0" err="1" smtClean="0">
                <a:solidFill>
                  <a:srgbClr val="FF0000"/>
                </a:solidFill>
              </a:rPr>
              <a:t>Disaster</a:t>
            </a:r>
            <a:r>
              <a:rPr lang="da-DK" sz="2000" dirty="0" smtClean="0">
                <a:solidFill>
                  <a:srgbClr val="FF0000"/>
                </a:solidFill>
              </a:rPr>
              <a:t> </a:t>
            </a:r>
            <a:r>
              <a:rPr lang="da-DK" sz="2000" dirty="0" err="1">
                <a:solidFill>
                  <a:srgbClr val="FF0000"/>
                </a:solidFill>
              </a:rPr>
              <a:t>R</a:t>
            </a:r>
            <a:r>
              <a:rPr lang="da-DK" sz="2000" dirty="0" err="1" smtClean="0">
                <a:solidFill>
                  <a:srgbClr val="FF0000"/>
                </a:solidFill>
              </a:rPr>
              <a:t>esponse</a:t>
            </a:r>
            <a:r>
              <a:rPr lang="da-DK" sz="2000" dirty="0" smtClean="0">
                <a:solidFill>
                  <a:srgbClr val="FF0000"/>
                </a:solidFill>
              </a:rPr>
              <a:t> Teams </a:t>
            </a:r>
            <a:r>
              <a:rPr lang="da-DK" sz="2000" dirty="0" err="1" smtClean="0">
                <a:solidFill>
                  <a:srgbClr val="FF0000"/>
                </a:solidFill>
              </a:rPr>
              <a:t>established</a:t>
            </a:r>
            <a:r>
              <a:rPr lang="da-DK" sz="2000" dirty="0" smtClean="0">
                <a:solidFill>
                  <a:srgbClr val="FF0000"/>
                </a:solidFill>
              </a:rPr>
              <a:t>, Teams </a:t>
            </a:r>
            <a:r>
              <a:rPr lang="da-DK" sz="2000" dirty="0" err="1" smtClean="0">
                <a:solidFill>
                  <a:srgbClr val="FF0000"/>
                </a:solidFill>
              </a:rPr>
              <a:t>trained</a:t>
            </a:r>
            <a:r>
              <a:rPr lang="da-DK" sz="2000" dirty="0" smtClean="0">
                <a:solidFill>
                  <a:srgbClr val="FF0000"/>
                </a:solidFill>
              </a:rPr>
              <a:t> and </a:t>
            </a:r>
            <a:r>
              <a:rPr lang="da-DK" sz="2000" dirty="0" err="1" smtClean="0">
                <a:solidFill>
                  <a:srgbClr val="FF0000"/>
                </a:solidFill>
              </a:rPr>
              <a:t>equipped</a:t>
            </a:r>
            <a:r>
              <a:rPr lang="da-DK" sz="2000" dirty="0" smtClean="0">
                <a:solidFill>
                  <a:srgbClr val="FF0000"/>
                </a:solidFill>
              </a:rPr>
              <a:t>, </a:t>
            </a:r>
            <a:r>
              <a:rPr lang="da-DK" sz="2000" dirty="0">
                <a:solidFill>
                  <a:srgbClr val="FF0000"/>
                </a:solidFill>
              </a:rPr>
              <a:t>E</a:t>
            </a:r>
            <a:r>
              <a:rPr lang="da-DK" sz="2000" dirty="0" smtClean="0">
                <a:solidFill>
                  <a:srgbClr val="FF0000"/>
                </a:solidFill>
              </a:rPr>
              <a:t>mergency </a:t>
            </a:r>
            <a:r>
              <a:rPr lang="da-DK" sz="2000" dirty="0">
                <a:solidFill>
                  <a:srgbClr val="FF0000"/>
                </a:solidFill>
              </a:rPr>
              <a:t>O</a:t>
            </a:r>
            <a:r>
              <a:rPr lang="da-DK" sz="2000" dirty="0" smtClean="0">
                <a:solidFill>
                  <a:srgbClr val="FF0000"/>
                </a:solidFill>
              </a:rPr>
              <a:t>perations </a:t>
            </a:r>
            <a:r>
              <a:rPr lang="da-DK" sz="2000" dirty="0" err="1">
                <a:solidFill>
                  <a:srgbClr val="FF0000"/>
                </a:solidFill>
              </a:rPr>
              <a:t>C</a:t>
            </a:r>
            <a:r>
              <a:rPr lang="da-DK" sz="2000" dirty="0" err="1" smtClean="0">
                <a:solidFill>
                  <a:srgbClr val="FF0000"/>
                </a:solidFill>
              </a:rPr>
              <a:t>atalogue</a:t>
            </a:r>
            <a:r>
              <a:rPr lang="da-DK" sz="2000" dirty="0" smtClean="0">
                <a:solidFill>
                  <a:srgbClr val="FF0000"/>
                </a:solidFill>
              </a:rPr>
              <a:t> </a:t>
            </a:r>
            <a:r>
              <a:rPr lang="da-DK" sz="2000" dirty="0" err="1" smtClean="0">
                <a:solidFill>
                  <a:srgbClr val="FF0000"/>
                </a:solidFill>
              </a:rPr>
              <a:t>developed</a:t>
            </a:r>
            <a:r>
              <a:rPr lang="da-DK" sz="2000" dirty="0" smtClean="0">
                <a:solidFill>
                  <a:srgbClr val="FF0000"/>
                </a:solidFill>
              </a:rPr>
              <a:t> 01.05.2017</a:t>
            </a:r>
            <a:endParaRPr lang="da-DK" sz="2000" noProof="1"/>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noProof="1" smtClean="0"/>
          </a:p>
          <a:p>
            <a:pPr marL="928688" lvl="2" indent="-285750">
              <a:buFont typeface="Arial" panose="020B0604020202020204" pitchFamily="34" charset="0"/>
              <a:buChar char="•"/>
            </a:pPr>
            <a:endParaRPr lang="da-DK" noProof="1" smtClean="0"/>
          </a:p>
        </p:txBody>
      </p:sp>
      <p:sp>
        <p:nvSpPr>
          <p:cNvPr id="3" name="Footer Placeholder 2"/>
          <p:cNvSpPr>
            <a:spLocks noGrp="1"/>
          </p:cNvSpPr>
          <p:nvPr>
            <p:ph type="ftr" sz="quarter" idx="11"/>
          </p:nvPr>
        </p:nvSpPr>
        <p:spPr/>
        <p:txBody>
          <a:bodyPr/>
          <a:lstStyle/>
          <a:p>
            <a:r>
              <a:rPr lang="en-US" noProof="1" smtClean="0"/>
              <a:t>Danish Red Cross / 18.01.2017 / EmPrep</a:t>
            </a:r>
            <a:endParaRPr lang="da-DK" noProof="1"/>
          </a:p>
        </p:txBody>
      </p:sp>
      <p:sp>
        <p:nvSpPr>
          <p:cNvPr id="8" name="Slide Number Placeholder 7"/>
          <p:cNvSpPr>
            <a:spLocks noGrp="1"/>
          </p:cNvSpPr>
          <p:nvPr>
            <p:ph type="sldNum" sz="quarter" idx="12"/>
          </p:nvPr>
        </p:nvSpPr>
        <p:spPr/>
        <p:txBody>
          <a:bodyPr/>
          <a:lstStyle/>
          <a:p>
            <a:fld id="{846537C4-461C-40AD-BBFE-FC34AD250033}" type="slidenum">
              <a:rPr lang="da-DK" noProof="0" smtClean="0"/>
              <a:pPr/>
              <a:t>5</a:t>
            </a:fld>
            <a:endParaRPr lang="da-DK" noProof="0"/>
          </a:p>
        </p:txBody>
      </p:sp>
    </p:spTree>
    <p:extLst>
      <p:ext uri="{BB962C8B-B14F-4D97-AF65-F5344CB8AC3E}">
        <p14:creationId xmlns:p14="http://schemas.microsoft.com/office/powerpoint/2010/main" val="3497197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a-DK" noProof="1" smtClean="0"/>
              <a:t>Expected </a:t>
            </a:r>
            <a:r>
              <a:rPr lang="da-DK" noProof="1" smtClean="0"/>
              <a:t>results/deliverables cont.</a:t>
            </a:r>
            <a:endParaRPr lang="da-DK" noProof="1"/>
          </a:p>
        </p:txBody>
      </p:sp>
      <p:sp>
        <p:nvSpPr>
          <p:cNvPr id="6" name="Content Placeholder 5"/>
          <p:cNvSpPr>
            <a:spLocks noGrp="1"/>
          </p:cNvSpPr>
          <p:nvPr>
            <p:ph idx="1"/>
          </p:nvPr>
        </p:nvSpPr>
        <p:spPr>
          <a:xfrm>
            <a:off x="719138" y="1862138"/>
            <a:ext cx="7705725" cy="4591198"/>
          </a:xfrm>
        </p:spPr>
        <p:txBody>
          <a:bodyPr>
            <a:normAutofit/>
          </a:bodyPr>
          <a:lstStyle/>
          <a:p>
            <a:r>
              <a:rPr lang="en-US" dirty="0" smtClean="0"/>
              <a:t>4. Increased </a:t>
            </a:r>
            <a:r>
              <a:rPr lang="en-US" dirty="0"/>
              <a:t>delivery of psychosocial support in </a:t>
            </a:r>
            <a:r>
              <a:rPr lang="en-US" dirty="0" smtClean="0"/>
              <a:t>emergencies</a:t>
            </a:r>
          </a:p>
          <a:p>
            <a:pPr marL="928688" lvl="2" indent="-342900">
              <a:buFont typeface="Wingdings" panose="05000000000000000000" pitchFamily="2" charset="2"/>
              <a:buChar char="Ø"/>
            </a:pPr>
            <a:r>
              <a:rPr lang="da-DK" dirty="0" err="1" smtClean="0">
                <a:solidFill>
                  <a:srgbClr val="FF0000"/>
                </a:solidFill>
              </a:rPr>
              <a:t>Deliverables</a:t>
            </a:r>
            <a:r>
              <a:rPr lang="da-DK" dirty="0" smtClean="0">
                <a:solidFill>
                  <a:srgbClr val="FF0000"/>
                </a:solidFill>
              </a:rPr>
              <a:t>: PSS </a:t>
            </a:r>
            <a:r>
              <a:rPr lang="da-DK" dirty="0" err="1" smtClean="0">
                <a:solidFill>
                  <a:srgbClr val="FF0000"/>
                </a:solidFill>
              </a:rPr>
              <a:t>Assessment</a:t>
            </a:r>
            <a:r>
              <a:rPr lang="da-DK" dirty="0" smtClean="0">
                <a:solidFill>
                  <a:srgbClr val="FF0000"/>
                </a:solidFill>
              </a:rPr>
              <a:t> Report, Plan of Action for PSS in </a:t>
            </a:r>
            <a:r>
              <a:rPr lang="da-DK" dirty="0" err="1" smtClean="0">
                <a:solidFill>
                  <a:srgbClr val="FF0000"/>
                </a:solidFill>
              </a:rPr>
              <a:t>Emergencies</a:t>
            </a:r>
            <a:r>
              <a:rPr lang="da-DK" dirty="0" smtClean="0">
                <a:solidFill>
                  <a:srgbClr val="FF0000"/>
                </a:solidFill>
              </a:rPr>
              <a:t>, </a:t>
            </a:r>
            <a:r>
              <a:rPr lang="da-DK" dirty="0" err="1" smtClean="0">
                <a:solidFill>
                  <a:srgbClr val="FF0000"/>
                </a:solidFill>
              </a:rPr>
              <a:t>training</a:t>
            </a:r>
            <a:r>
              <a:rPr lang="da-DK" dirty="0" smtClean="0">
                <a:solidFill>
                  <a:srgbClr val="FF0000"/>
                </a:solidFill>
              </a:rPr>
              <a:t> of </a:t>
            </a:r>
            <a:r>
              <a:rPr lang="da-DK" dirty="0" err="1" smtClean="0">
                <a:solidFill>
                  <a:srgbClr val="FF0000"/>
                </a:solidFill>
              </a:rPr>
              <a:t>staff</a:t>
            </a:r>
            <a:r>
              <a:rPr lang="da-DK" dirty="0" smtClean="0">
                <a:solidFill>
                  <a:srgbClr val="FF0000"/>
                </a:solidFill>
              </a:rPr>
              <a:t> and </a:t>
            </a:r>
            <a:r>
              <a:rPr lang="da-DK" dirty="0" err="1" smtClean="0">
                <a:solidFill>
                  <a:srgbClr val="FF0000"/>
                </a:solidFill>
              </a:rPr>
              <a:t>volunteers</a:t>
            </a:r>
            <a:r>
              <a:rPr lang="da-DK" dirty="0" smtClean="0">
                <a:solidFill>
                  <a:srgbClr val="FF0000"/>
                </a:solidFill>
              </a:rPr>
              <a:t> 01.05.2017</a:t>
            </a:r>
            <a:endParaRPr lang="en-US" dirty="0" smtClean="0">
              <a:solidFill>
                <a:srgbClr val="FF0000"/>
              </a:solidFill>
            </a:endParaRPr>
          </a:p>
          <a:p>
            <a:r>
              <a:rPr lang="da-DK" dirty="0" smtClean="0"/>
              <a:t>5. </a:t>
            </a:r>
            <a:r>
              <a:rPr lang="da-DK" dirty="0" err="1" smtClean="0"/>
              <a:t>Improved</a:t>
            </a:r>
            <a:r>
              <a:rPr lang="da-DK" dirty="0" smtClean="0"/>
              <a:t> </a:t>
            </a:r>
            <a:r>
              <a:rPr lang="da-DK" dirty="0" err="1" smtClean="0"/>
              <a:t>interoperability</a:t>
            </a:r>
            <a:r>
              <a:rPr lang="da-DK" dirty="0"/>
              <a:t>, </a:t>
            </a:r>
            <a:r>
              <a:rPr lang="da-DK" dirty="0" err="1"/>
              <a:t>e</a:t>
            </a:r>
            <a:r>
              <a:rPr lang="da-DK" dirty="0" err="1" smtClean="0"/>
              <a:t>xperience</a:t>
            </a:r>
            <a:r>
              <a:rPr lang="da-DK" dirty="0" smtClean="0"/>
              <a:t> </a:t>
            </a:r>
            <a:r>
              <a:rPr lang="da-DK" dirty="0" err="1" smtClean="0"/>
              <a:t>exchange</a:t>
            </a:r>
            <a:r>
              <a:rPr lang="da-DK" dirty="0" smtClean="0"/>
              <a:t> </a:t>
            </a:r>
            <a:r>
              <a:rPr lang="da-DK" dirty="0"/>
              <a:t>&amp; </a:t>
            </a:r>
            <a:r>
              <a:rPr lang="da-DK" dirty="0" err="1" smtClean="0"/>
              <a:t>coordination</a:t>
            </a:r>
            <a:r>
              <a:rPr lang="da-DK" dirty="0"/>
              <a:t> </a:t>
            </a:r>
            <a:r>
              <a:rPr lang="da-DK" dirty="0" smtClean="0"/>
              <a:t>– </a:t>
            </a:r>
            <a:r>
              <a:rPr lang="da-DK" dirty="0" err="1" smtClean="0"/>
              <a:t>refined</a:t>
            </a:r>
            <a:r>
              <a:rPr lang="da-DK" dirty="0" smtClean="0"/>
              <a:t> </a:t>
            </a:r>
            <a:r>
              <a:rPr lang="da-DK" dirty="0" err="1" smtClean="0"/>
              <a:t>through</a:t>
            </a:r>
            <a:r>
              <a:rPr lang="da-DK" dirty="0" smtClean="0"/>
              <a:t> </a:t>
            </a:r>
            <a:r>
              <a:rPr lang="da-DK" dirty="0" err="1" smtClean="0"/>
              <a:t>emergency</a:t>
            </a:r>
            <a:r>
              <a:rPr lang="da-DK" dirty="0" smtClean="0"/>
              <a:t> </a:t>
            </a:r>
            <a:r>
              <a:rPr lang="da-DK" dirty="0" err="1" smtClean="0"/>
              <a:t>exercises</a:t>
            </a:r>
            <a:endParaRPr lang="da-DK" dirty="0" smtClean="0"/>
          </a:p>
          <a:p>
            <a:pPr marL="928688" lvl="2" indent="-342900">
              <a:buFont typeface="Wingdings" panose="05000000000000000000" pitchFamily="2" charset="2"/>
              <a:buChar char="Ø"/>
            </a:pPr>
            <a:r>
              <a:rPr lang="da-DK" dirty="0" err="1" smtClean="0">
                <a:solidFill>
                  <a:srgbClr val="FF0000"/>
                </a:solidFill>
              </a:rPr>
              <a:t>Deliverables</a:t>
            </a:r>
            <a:r>
              <a:rPr lang="da-DK" dirty="0" smtClean="0">
                <a:solidFill>
                  <a:srgbClr val="FF0000"/>
                </a:solidFill>
              </a:rPr>
              <a:t>: Non-</a:t>
            </a:r>
            <a:r>
              <a:rPr lang="da-DK" dirty="0" err="1" smtClean="0">
                <a:solidFill>
                  <a:srgbClr val="FF0000"/>
                </a:solidFill>
              </a:rPr>
              <a:t>state</a:t>
            </a:r>
            <a:r>
              <a:rPr lang="da-DK" dirty="0" smtClean="0">
                <a:solidFill>
                  <a:srgbClr val="FF0000"/>
                </a:solidFill>
              </a:rPr>
              <a:t> </a:t>
            </a:r>
            <a:r>
              <a:rPr lang="da-DK" dirty="0" err="1" smtClean="0">
                <a:solidFill>
                  <a:srgbClr val="FF0000"/>
                </a:solidFill>
              </a:rPr>
              <a:t>actors</a:t>
            </a:r>
            <a:r>
              <a:rPr lang="da-DK" dirty="0" smtClean="0">
                <a:solidFill>
                  <a:srgbClr val="FF0000"/>
                </a:solidFill>
              </a:rPr>
              <a:t> </a:t>
            </a:r>
            <a:r>
              <a:rPr lang="da-DK" dirty="0" err="1" smtClean="0">
                <a:solidFill>
                  <a:srgbClr val="FF0000"/>
                </a:solidFill>
              </a:rPr>
              <a:t>ToR</a:t>
            </a:r>
            <a:r>
              <a:rPr lang="da-DK" dirty="0" smtClean="0">
                <a:solidFill>
                  <a:srgbClr val="FF0000"/>
                </a:solidFill>
              </a:rPr>
              <a:t>, </a:t>
            </a:r>
            <a:r>
              <a:rPr lang="da-DK" dirty="0" err="1" smtClean="0">
                <a:solidFill>
                  <a:srgbClr val="FF0000"/>
                </a:solidFill>
              </a:rPr>
              <a:t>MoUs</a:t>
            </a:r>
            <a:r>
              <a:rPr lang="da-DK" dirty="0" smtClean="0">
                <a:solidFill>
                  <a:srgbClr val="FF0000"/>
                </a:solidFill>
              </a:rPr>
              <a:t> with regional </a:t>
            </a:r>
            <a:r>
              <a:rPr lang="da-DK" dirty="0" err="1" smtClean="0">
                <a:solidFill>
                  <a:srgbClr val="FF0000"/>
                </a:solidFill>
              </a:rPr>
              <a:t>authorities</a:t>
            </a:r>
            <a:r>
              <a:rPr lang="da-DK" dirty="0" smtClean="0">
                <a:solidFill>
                  <a:srgbClr val="FF0000"/>
                </a:solidFill>
              </a:rPr>
              <a:t>, Scenario Format, </a:t>
            </a:r>
            <a:r>
              <a:rPr lang="da-DK" dirty="0" err="1" smtClean="0">
                <a:solidFill>
                  <a:srgbClr val="FF0000"/>
                </a:solidFill>
              </a:rPr>
              <a:t>exercise</a:t>
            </a:r>
            <a:r>
              <a:rPr lang="da-DK" dirty="0" smtClean="0">
                <a:solidFill>
                  <a:srgbClr val="FF0000"/>
                </a:solidFill>
              </a:rPr>
              <a:t> Plan of Action, </a:t>
            </a:r>
            <a:r>
              <a:rPr lang="da-DK" dirty="0" err="1" smtClean="0">
                <a:solidFill>
                  <a:srgbClr val="FF0000"/>
                </a:solidFill>
              </a:rPr>
              <a:t>exercise</a:t>
            </a:r>
            <a:r>
              <a:rPr lang="da-DK" dirty="0" smtClean="0">
                <a:solidFill>
                  <a:srgbClr val="FF0000"/>
                </a:solidFill>
              </a:rPr>
              <a:t> Evaluation 01.05.2017</a:t>
            </a:r>
            <a:endParaRPr lang="en-US" dirty="0">
              <a:solidFill>
                <a:srgbClr val="FF0000"/>
              </a:solidFill>
            </a:endParaRPr>
          </a:p>
          <a:p>
            <a:r>
              <a:rPr lang="da-DK" dirty="0" smtClean="0"/>
              <a:t>6. Close </a:t>
            </a:r>
            <a:r>
              <a:rPr lang="da-DK" dirty="0" smtClean="0"/>
              <a:t>performance </a:t>
            </a:r>
            <a:r>
              <a:rPr lang="da-DK" dirty="0" err="1" smtClean="0"/>
              <a:t>assessment</a:t>
            </a:r>
            <a:r>
              <a:rPr lang="da-DK" dirty="0" smtClean="0"/>
              <a:t> done </a:t>
            </a:r>
            <a:r>
              <a:rPr lang="da-DK" dirty="0" err="1" smtClean="0"/>
              <a:t>through</a:t>
            </a:r>
            <a:r>
              <a:rPr lang="da-DK" dirty="0" smtClean="0"/>
              <a:t> </a:t>
            </a:r>
            <a:r>
              <a:rPr lang="da-DK" dirty="0" err="1" smtClean="0"/>
              <a:t>monitoring</a:t>
            </a:r>
            <a:r>
              <a:rPr lang="da-DK" dirty="0" smtClean="0"/>
              <a:t> and </a:t>
            </a:r>
            <a:r>
              <a:rPr lang="da-DK" dirty="0" err="1" smtClean="0"/>
              <a:t>evaluation</a:t>
            </a:r>
            <a:endParaRPr lang="da-DK" dirty="0" smtClean="0"/>
          </a:p>
          <a:p>
            <a:pPr marL="871538" lvl="2">
              <a:buFont typeface="Wingdings" panose="05000000000000000000" pitchFamily="2" charset="2"/>
              <a:buChar char="Ø"/>
            </a:pPr>
            <a:r>
              <a:rPr lang="da-DK" dirty="0" err="1" smtClean="0">
                <a:solidFill>
                  <a:srgbClr val="FF0000"/>
                </a:solidFill>
              </a:rPr>
              <a:t>Deliverables</a:t>
            </a:r>
            <a:r>
              <a:rPr lang="da-DK" dirty="0" smtClean="0">
                <a:solidFill>
                  <a:srgbClr val="FF0000"/>
                </a:solidFill>
              </a:rPr>
              <a:t>: Evaluation plan with </a:t>
            </a:r>
            <a:r>
              <a:rPr lang="da-DK" dirty="0" err="1" smtClean="0">
                <a:solidFill>
                  <a:srgbClr val="FF0000"/>
                </a:solidFill>
              </a:rPr>
              <a:t>indicators</a:t>
            </a:r>
            <a:r>
              <a:rPr lang="da-DK" dirty="0" smtClean="0">
                <a:solidFill>
                  <a:srgbClr val="FF0000"/>
                </a:solidFill>
              </a:rPr>
              <a:t>, </a:t>
            </a:r>
            <a:r>
              <a:rPr lang="da-DK" dirty="0" err="1" smtClean="0">
                <a:solidFill>
                  <a:srgbClr val="FF0000"/>
                </a:solidFill>
              </a:rPr>
              <a:t>Midterm</a:t>
            </a:r>
            <a:r>
              <a:rPr lang="da-DK" dirty="0" smtClean="0">
                <a:solidFill>
                  <a:srgbClr val="FF0000"/>
                </a:solidFill>
              </a:rPr>
              <a:t> </a:t>
            </a:r>
            <a:r>
              <a:rPr lang="da-DK" dirty="0" err="1" smtClean="0">
                <a:solidFill>
                  <a:srgbClr val="FF0000"/>
                </a:solidFill>
              </a:rPr>
              <a:t>evaluation</a:t>
            </a:r>
            <a:r>
              <a:rPr lang="da-DK" dirty="0" smtClean="0">
                <a:solidFill>
                  <a:srgbClr val="FF0000"/>
                </a:solidFill>
              </a:rPr>
              <a:t> </a:t>
            </a:r>
            <a:r>
              <a:rPr lang="da-DK" dirty="0" err="1" smtClean="0">
                <a:solidFill>
                  <a:srgbClr val="FF0000"/>
                </a:solidFill>
              </a:rPr>
              <a:t>report</a:t>
            </a:r>
            <a:r>
              <a:rPr lang="da-DK" dirty="0" smtClean="0">
                <a:solidFill>
                  <a:srgbClr val="FF0000"/>
                </a:solidFill>
              </a:rPr>
              <a:t>, final </a:t>
            </a:r>
            <a:r>
              <a:rPr lang="da-DK" dirty="0" err="1" smtClean="0">
                <a:solidFill>
                  <a:srgbClr val="FF0000"/>
                </a:solidFill>
              </a:rPr>
              <a:t>evaluation</a:t>
            </a:r>
            <a:r>
              <a:rPr lang="da-DK" dirty="0" smtClean="0">
                <a:solidFill>
                  <a:srgbClr val="FF0000"/>
                </a:solidFill>
              </a:rPr>
              <a:t> </a:t>
            </a:r>
            <a:r>
              <a:rPr lang="da-DK" dirty="0" err="1" smtClean="0">
                <a:solidFill>
                  <a:srgbClr val="FF0000"/>
                </a:solidFill>
              </a:rPr>
              <a:t>report</a:t>
            </a:r>
            <a:r>
              <a:rPr lang="da-DK" dirty="0" smtClean="0">
                <a:solidFill>
                  <a:srgbClr val="FF0000"/>
                </a:solidFill>
              </a:rPr>
              <a:t> 31.04.2017</a:t>
            </a:r>
            <a:endParaRPr lang="en-US" dirty="0" smtClean="0">
              <a:solidFill>
                <a:srgbClr val="FF0000"/>
              </a:solidFill>
            </a:endParaRPr>
          </a:p>
          <a:p>
            <a:pPr marL="342900" indent="-342900">
              <a:buFont typeface="+mj-lt"/>
              <a:buAutoNum type="arabicPeriod"/>
            </a:pPr>
            <a:endParaRPr lang="da-DK" noProof="1"/>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noProof="1" smtClean="0"/>
          </a:p>
          <a:p>
            <a:pPr marL="928688" lvl="2" indent="-285750">
              <a:buFont typeface="Arial" panose="020B0604020202020204" pitchFamily="34" charset="0"/>
              <a:buChar char="•"/>
            </a:pPr>
            <a:endParaRPr lang="da-DK" noProof="1" smtClean="0"/>
          </a:p>
        </p:txBody>
      </p:sp>
      <p:sp>
        <p:nvSpPr>
          <p:cNvPr id="3" name="Footer Placeholder 2"/>
          <p:cNvSpPr>
            <a:spLocks noGrp="1"/>
          </p:cNvSpPr>
          <p:nvPr>
            <p:ph type="ftr" sz="quarter" idx="11"/>
          </p:nvPr>
        </p:nvSpPr>
        <p:spPr/>
        <p:txBody>
          <a:bodyPr/>
          <a:lstStyle/>
          <a:p>
            <a:r>
              <a:rPr lang="en-US" noProof="1" smtClean="0"/>
              <a:t>Danish Red Cross / 18.01.2017 / EmPrep</a:t>
            </a:r>
            <a:endParaRPr lang="da-DK" noProof="1"/>
          </a:p>
        </p:txBody>
      </p:sp>
      <p:sp>
        <p:nvSpPr>
          <p:cNvPr id="8" name="Slide Number Placeholder 7"/>
          <p:cNvSpPr>
            <a:spLocks noGrp="1"/>
          </p:cNvSpPr>
          <p:nvPr>
            <p:ph type="sldNum" sz="quarter" idx="12"/>
          </p:nvPr>
        </p:nvSpPr>
        <p:spPr/>
        <p:txBody>
          <a:bodyPr/>
          <a:lstStyle/>
          <a:p>
            <a:fld id="{846537C4-461C-40AD-BBFE-FC34AD250033}" type="slidenum">
              <a:rPr lang="da-DK" noProof="0" smtClean="0"/>
              <a:pPr/>
              <a:t>6</a:t>
            </a:fld>
            <a:endParaRPr lang="da-DK" noProof="0"/>
          </a:p>
        </p:txBody>
      </p:sp>
    </p:spTree>
    <p:extLst>
      <p:ext uri="{BB962C8B-B14F-4D97-AF65-F5344CB8AC3E}">
        <p14:creationId xmlns:p14="http://schemas.microsoft.com/office/powerpoint/2010/main" val="1578903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a-DK" noProof="1" smtClean="0"/>
              <a:t>Methodology</a:t>
            </a:r>
            <a:endParaRPr lang="da-DK" noProof="1"/>
          </a:p>
        </p:txBody>
      </p:sp>
      <p:sp>
        <p:nvSpPr>
          <p:cNvPr id="6" name="Content Placeholder 5"/>
          <p:cNvSpPr>
            <a:spLocks noGrp="1"/>
          </p:cNvSpPr>
          <p:nvPr>
            <p:ph idx="1"/>
          </p:nvPr>
        </p:nvSpPr>
        <p:spPr>
          <a:xfrm>
            <a:off x="719138" y="1628800"/>
            <a:ext cx="7705725" cy="4536504"/>
          </a:xfrm>
        </p:spPr>
        <p:txBody>
          <a:bodyPr>
            <a:normAutofit/>
          </a:bodyPr>
          <a:lstStyle/>
          <a:p>
            <a:pPr marL="342900" indent="-285750">
              <a:buFont typeface="Arial" panose="020B0604020202020204" pitchFamily="34" charset="0"/>
              <a:buChar char="•"/>
            </a:pPr>
            <a:r>
              <a:rPr lang="da-DK" sz="2000" noProof="1" smtClean="0"/>
              <a:t>Activities designed for interoperability and complementarity with Civil Protection Authorities and other related stakeholders</a:t>
            </a:r>
            <a:endParaRPr lang="en-GB" sz="2000" i="1" dirty="0" smtClean="0"/>
          </a:p>
          <a:p>
            <a:pPr marL="342900" indent="-285750">
              <a:buFont typeface="Arial" panose="020B0604020202020204" pitchFamily="34" charset="0"/>
              <a:buChar char="•"/>
            </a:pPr>
            <a:r>
              <a:rPr lang="da-DK" sz="2000" noProof="1" smtClean="0"/>
              <a:t>Activities based on combined Red Cross Movement experiences </a:t>
            </a:r>
            <a:r>
              <a:rPr lang="en-US" sz="2000" dirty="0"/>
              <a:t>from developing and sustaining emergency preparedness </a:t>
            </a:r>
            <a:r>
              <a:rPr lang="en-US" sz="2000" dirty="0" smtClean="0"/>
              <a:t>capacities</a:t>
            </a:r>
            <a:endParaRPr lang="da-DK" sz="2000" noProof="1" smtClean="0"/>
          </a:p>
          <a:p>
            <a:pPr marL="342900" indent="-285750">
              <a:buFont typeface="Arial" panose="020B0604020202020204" pitchFamily="34" charset="0"/>
              <a:buChar char="•"/>
            </a:pPr>
            <a:r>
              <a:rPr lang="da-DK" sz="2000" noProof="1" smtClean="0"/>
              <a:t>Project designed to supplement </a:t>
            </a:r>
            <a:r>
              <a:rPr lang="da-DK" sz="2000" noProof="1" smtClean="0"/>
              <a:t>ongoing </a:t>
            </a:r>
            <a:r>
              <a:rPr lang="da-DK" sz="2000" noProof="1" smtClean="0"/>
              <a:t>civil protection and DRR </a:t>
            </a:r>
            <a:r>
              <a:rPr lang="da-DK" sz="2000" noProof="1" smtClean="0"/>
              <a:t>initiatives</a:t>
            </a:r>
            <a:endParaRPr lang="da-DK" sz="2000" noProof="1" smtClean="0"/>
          </a:p>
          <a:p>
            <a:pPr marL="342900" indent="-285750">
              <a:buFont typeface="Arial" panose="020B0604020202020204" pitchFamily="34" charset="0"/>
              <a:buChar char="•"/>
            </a:pPr>
            <a:r>
              <a:rPr lang="da-DK" sz="2000" noProof="1" smtClean="0"/>
              <a:t>Project </a:t>
            </a:r>
            <a:r>
              <a:rPr lang="da-DK" sz="2000" noProof="1" smtClean="0"/>
              <a:t>based on existing capacities and structures build under previous DRR projects</a:t>
            </a:r>
          </a:p>
          <a:p>
            <a:pPr marL="285750" indent="-285750">
              <a:buFont typeface="Arial" panose="020B0604020202020204" pitchFamily="34" charset="0"/>
              <a:buChar char="•"/>
            </a:pPr>
            <a:endParaRPr lang="da-DK" sz="1600" noProof="1" smtClean="0"/>
          </a:p>
        </p:txBody>
      </p:sp>
      <p:sp>
        <p:nvSpPr>
          <p:cNvPr id="3" name="Footer Placeholder 2"/>
          <p:cNvSpPr>
            <a:spLocks noGrp="1"/>
          </p:cNvSpPr>
          <p:nvPr>
            <p:ph type="ftr" sz="quarter" idx="11"/>
          </p:nvPr>
        </p:nvSpPr>
        <p:spPr/>
        <p:txBody>
          <a:bodyPr/>
          <a:lstStyle/>
          <a:p>
            <a:r>
              <a:rPr lang="en-US" noProof="1" smtClean="0"/>
              <a:t>Danish Red Cross / 18.01.2017 / EmPrep</a:t>
            </a:r>
            <a:endParaRPr lang="da-DK" noProof="1"/>
          </a:p>
        </p:txBody>
      </p:sp>
      <p:sp>
        <p:nvSpPr>
          <p:cNvPr id="8" name="Slide Number Placeholder 7"/>
          <p:cNvSpPr>
            <a:spLocks noGrp="1"/>
          </p:cNvSpPr>
          <p:nvPr>
            <p:ph type="sldNum" sz="quarter" idx="12"/>
          </p:nvPr>
        </p:nvSpPr>
        <p:spPr/>
        <p:txBody>
          <a:bodyPr/>
          <a:lstStyle/>
          <a:p>
            <a:fld id="{846537C4-461C-40AD-BBFE-FC34AD250033}" type="slidenum">
              <a:rPr lang="da-DK" noProof="0" smtClean="0"/>
              <a:pPr/>
              <a:t>7</a:t>
            </a:fld>
            <a:endParaRPr lang="da-DK" noProof="0"/>
          </a:p>
        </p:txBody>
      </p:sp>
    </p:spTree>
    <p:extLst>
      <p:ext uri="{BB962C8B-B14F-4D97-AF65-F5344CB8AC3E}">
        <p14:creationId xmlns:p14="http://schemas.microsoft.com/office/powerpoint/2010/main" val="3497197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a-DK" noProof="1" smtClean="0"/>
              <a:t>Methodology cont.</a:t>
            </a:r>
            <a:endParaRPr lang="da-DK" noProof="1"/>
          </a:p>
        </p:txBody>
      </p:sp>
      <p:sp>
        <p:nvSpPr>
          <p:cNvPr id="6" name="Content Placeholder 5"/>
          <p:cNvSpPr>
            <a:spLocks noGrp="1"/>
          </p:cNvSpPr>
          <p:nvPr>
            <p:ph idx="1"/>
          </p:nvPr>
        </p:nvSpPr>
        <p:spPr/>
        <p:txBody>
          <a:bodyPr>
            <a:normAutofit/>
          </a:bodyPr>
          <a:lstStyle/>
          <a:p>
            <a:pPr marL="400050" indent="-342900">
              <a:buFont typeface="Arial" panose="020B0604020202020204" pitchFamily="34" charset="0"/>
              <a:buChar char="•"/>
            </a:pPr>
            <a:r>
              <a:rPr lang="da-DK" sz="2000" noProof="1" smtClean="0"/>
              <a:t>Project </a:t>
            </a:r>
            <a:r>
              <a:rPr lang="da-DK" sz="2000" noProof="1"/>
              <a:t>target </a:t>
            </a:r>
            <a:r>
              <a:rPr lang="da-DK" sz="2000" noProof="1" smtClean="0"/>
              <a:t>groups:</a:t>
            </a:r>
            <a:endParaRPr lang="da-DK" sz="2000" noProof="1" smtClean="0"/>
          </a:p>
          <a:p>
            <a:pPr marL="928688" lvl="2">
              <a:buFont typeface="Wingdings" panose="05000000000000000000" pitchFamily="2" charset="2"/>
              <a:buChar char="Ø"/>
            </a:pPr>
            <a:r>
              <a:rPr lang="en-US" sz="2000" dirty="0" smtClean="0"/>
              <a:t>Emergency </a:t>
            </a:r>
            <a:r>
              <a:rPr lang="en-US" sz="2000" dirty="0"/>
              <a:t>management stakeholders from public authorities and other CSOs at national </a:t>
            </a:r>
            <a:r>
              <a:rPr lang="en-US" sz="2000" dirty="0" smtClean="0"/>
              <a:t>level</a:t>
            </a:r>
          </a:p>
          <a:p>
            <a:pPr marL="928688" lvl="2">
              <a:buFont typeface="Wingdings" panose="05000000000000000000" pitchFamily="2" charset="2"/>
              <a:buChar char="Ø"/>
            </a:pPr>
            <a:r>
              <a:rPr lang="en-US" sz="2000" dirty="0" smtClean="0"/>
              <a:t>Red </a:t>
            </a:r>
            <a:r>
              <a:rPr lang="en-US" sz="2000" dirty="0"/>
              <a:t>Cross staff and </a:t>
            </a:r>
            <a:r>
              <a:rPr lang="en-US" sz="2000" dirty="0" smtClean="0"/>
              <a:t>volunteers</a:t>
            </a:r>
          </a:p>
          <a:p>
            <a:pPr marL="928688" lvl="2">
              <a:buFont typeface="Wingdings" panose="05000000000000000000" pitchFamily="2" charset="2"/>
              <a:buChar char="Ø"/>
            </a:pPr>
            <a:r>
              <a:rPr lang="en-US" sz="2000" dirty="0" smtClean="0"/>
              <a:t>Local population</a:t>
            </a:r>
            <a:endParaRPr lang="en-US" sz="2000" dirty="0"/>
          </a:p>
          <a:p>
            <a:pPr marL="285750" indent="-285750">
              <a:buFont typeface="Arial" panose="020B0604020202020204" pitchFamily="34" charset="0"/>
              <a:buChar char="•"/>
            </a:pPr>
            <a:r>
              <a:rPr lang="da-DK" sz="2000" dirty="0" err="1" smtClean="0"/>
              <a:t>Monitoring</a:t>
            </a:r>
            <a:r>
              <a:rPr lang="da-DK" sz="2000" dirty="0" smtClean="0"/>
              <a:t> and Evaluation </a:t>
            </a:r>
            <a:r>
              <a:rPr lang="da-DK" sz="2000" dirty="0" err="1" smtClean="0"/>
              <a:t>framework</a:t>
            </a:r>
            <a:r>
              <a:rPr lang="da-DK" sz="2000" dirty="0" smtClean="0"/>
              <a:t> </a:t>
            </a:r>
            <a:r>
              <a:rPr lang="da-DK" sz="2000" dirty="0" err="1" smtClean="0"/>
              <a:t>developed</a:t>
            </a:r>
            <a:r>
              <a:rPr lang="da-DK" sz="2000" dirty="0" smtClean="0"/>
              <a:t> to </a:t>
            </a:r>
            <a:r>
              <a:rPr lang="da-DK" sz="2000" dirty="0" err="1" smtClean="0"/>
              <a:t>allow</a:t>
            </a:r>
            <a:r>
              <a:rPr lang="da-DK" sz="2000" dirty="0" smtClean="0"/>
              <a:t> </a:t>
            </a:r>
            <a:r>
              <a:rPr lang="da-DK" sz="2000" dirty="0" err="1" smtClean="0"/>
              <a:t>systematic</a:t>
            </a:r>
            <a:r>
              <a:rPr lang="da-DK" sz="2000" dirty="0" smtClean="0"/>
              <a:t> </a:t>
            </a:r>
            <a:r>
              <a:rPr lang="da-DK" sz="2000" dirty="0" err="1" smtClean="0"/>
              <a:t>tracking</a:t>
            </a:r>
            <a:r>
              <a:rPr lang="da-DK" sz="2000" dirty="0" smtClean="0"/>
              <a:t> of outputs and </a:t>
            </a:r>
            <a:r>
              <a:rPr lang="da-DK" sz="2000" dirty="0" err="1" smtClean="0"/>
              <a:t>outcomes</a:t>
            </a:r>
            <a:endParaRPr lang="da-DK" sz="2000" dirty="0" smtClean="0"/>
          </a:p>
          <a:p>
            <a:pPr marL="285750" indent="-285750">
              <a:buFont typeface="Arial" panose="020B0604020202020204" pitchFamily="34" charset="0"/>
              <a:buChar char="•"/>
            </a:pPr>
            <a:r>
              <a:rPr lang="da-DK" sz="2000" dirty="0" err="1" smtClean="0"/>
              <a:t>Sustainability</a:t>
            </a:r>
            <a:r>
              <a:rPr lang="da-DK" sz="2000" dirty="0" smtClean="0"/>
              <a:t> </a:t>
            </a:r>
            <a:r>
              <a:rPr lang="da-DK" sz="2000" dirty="0" err="1" smtClean="0"/>
              <a:t>ensured</a:t>
            </a:r>
            <a:r>
              <a:rPr lang="da-DK" sz="2000" dirty="0" smtClean="0"/>
              <a:t> </a:t>
            </a:r>
            <a:r>
              <a:rPr lang="da-DK" sz="2000" dirty="0" err="1" smtClean="0"/>
              <a:t>through</a:t>
            </a:r>
            <a:r>
              <a:rPr lang="da-DK" sz="2000" dirty="0" smtClean="0"/>
              <a:t> the </a:t>
            </a:r>
            <a:r>
              <a:rPr lang="da-DK" sz="2000" dirty="0" err="1" smtClean="0"/>
              <a:t>strenghtened</a:t>
            </a:r>
            <a:r>
              <a:rPr lang="da-DK" sz="2000" dirty="0" smtClean="0"/>
              <a:t> </a:t>
            </a:r>
            <a:r>
              <a:rPr lang="da-DK" sz="2000" dirty="0" err="1" smtClean="0"/>
              <a:t>interoperability</a:t>
            </a:r>
            <a:r>
              <a:rPr lang="da-DK" sz="2000" dirty="0" smtClean="0"/>
              <a:t> with national </a:t>
            </a:r>
            <a:r>
              <a:rPr lang="da-DK" sz="2000" dirty="0" err="1" smtClean="0"/>
              <a:t>emergency</a:t>
            </a:r>
            <a:r>
              <a:rPr lang="da-DK" sz="2000" dirty="0" smtClean="0"/>
              <a:t> management </a:t>
            </a:r>
            <a:r>
              <a:rPr lang="da-DK" sz="2000" dirty="0" err="1" smtClean="0"/>
              <a:t>structures</a:t>
            </a:r>
            <a:endParaRPr lang="en-US" sz="2000" dirty="0" smtClean="0"/>
          </a:p>
        </p:txBody>
      </p:sp>
      <p:sp>
        <p:nvSpPr>
          <p:cNvPr id="3" name="Footer Placeholder 2"/>
          <p:cNvSpPr>
            <a:spLocks noGrp="1"/>
          </p:cNvSpPr>
          <p:nvPr>
            <p:ph type="ftr" sz="quarter" idx="11"/>
          </p:nvPr>
        </p:nvSpPr>
        <p:spPr/>
        <p:txBody>
          <a:bodyPr/>
          <a:lstStyle/>
          <a:p>
            <a:r>
              <a:rPr lang="en-US" noProof="1" smtClean="0"/>
              <a:t>Danish Red Cross / 18.01.2017 / EmPrep</a:t>
            </a:r>
            <a:endParaRPr lang="da-DK" noProof="1"/>
          </a:p>
        </p:txBody>
      </p:sp>
      <p:sp>
        <p:nvSpPr>
          <p:cNvPr id="8" name="Slide Number Placeholder 7"/>
          <p:cNvSpPr>
            <a:spLocks noGrp="1"/>
          </p:cNvSpPr>
          <p:nvPr>
            <p:ph type="sldNum" sz="quarter" idx="12"/>
          </p:nvPr>
        </p:nvSpPr>
        <p:spPr/>
        <p:txBody>
          <a:bodyPr/>
          <a:lstStyle/>
          <a:p>
            <a:fld id="{846537C4-461C-40AD-BBFE-FC34AD250033}" type="slidenum">
              <a:rPr lang="da-DK" noProof="0" smtClean="0"/>
              <a:pPr/>
              <a:t>8</a:t>
            </a:fld>
            <a:endParaRPr lang="da-DK" noProof="0"/>
          </a:p>
        </p:txBody>
      </p:sp>
    </p:spTree>
    <p:extLst>
      <p:ext uri="{BB962C8B-B14F-4D97-AF65-F5344CB8AC3E}">
        <p14:creationId xmlns:p14="http://schemas.microsoft.com/office/powerpoint/2010/main" val="721282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a-DK" noProof="1" smtClean="0"/>
              <a:t>Way forward</a:t>
            </a:r>
            <a:endParaRPr lang="da-DK" noProof="1"/>
          </a:p>
        </p:txBody>
      </p:sp>
      <p:sp>
        <p:nvSpPr>
          <p:cNvPr id="6" name="Content Placeholder 5"/>
          <p:cNvSpPr>
            <a:spLocks noGrp="1"/>
          </p:cNvSpPr>
          <p:nvPr>
            <p:ph idx="1"/>
          </p:nvPr>
        </p:nvSpPr>
        <p:spPr>
          <a:xfrm>
            <a:off x="719138" y="1862139"/>
            <a:ext cx="8173342" cy="3727102"/>
          </a:xfrm>
        </p:spPr>
        <p:txBody>
          <a:bodyPr>
            <a:normAutofit lnSpcReduction="10000"/>
          </a:bodyPr>
          <a:lstStyle/>
          <a:p>
            <a:pPr marL="400050" indent="-342900">
              <a:buFont typeface="Arial" panose="020B0604020202020204" pitchFamily="34" charset="0"/>
              <a:buChar char="•"/>
            </a:pPr>
            <a:r>
              <a:rPr lang="da-DK" sz="2400" dirty="0" smtClean="0"/>
              <a:t>Project start 1. </a:t>
            </a:r>
            <a:r>
              <a:rPr lang="da-DK" sz="2400" dirty="0" err="1" smtClean="0"/>
              <a:t>January</a:t>
            </a:r>
            <a:r>
              <a:rPr lang="da-DK" sz="2400" dirty="0" smtClean="0"/>
              <a:t> 2017</a:t>
            </a:r>
          </a:p>
          <a:p>
            <a:pPr marL="400050" indent="-342900">
              <a:buFont typeface="Arial" panose="020B0604020202020204" pitchFamily="34" charset="0"/>
              <a:buChar char="•"/>
            </a:pPr>
            <a:r>
              <a:rPr lang="da-DK" sz="2400" dirty="0" smtClean="0"/>
              <a:t>First </a:t>
            </a:r>
            <a:r>
              <a:rPr lang="da-DK" sz="2400" dirty="0" err="1" smtClean="0"/>
              <a:t>quarter</a:t>
            </a:r>
            <a:r>
              <a:rPr lang="da-DK" sz="2400" dirty="0" smtClean="0"/>
              <a:t> </a:t>
            </a:r>
            <a:r>
              <a:rPr lang="da-DK" sz="2400" dirty="0" err="1" smtClean="0"/>
              <a:t>devoted</a:t>
            </a:r>
            <a:r>
              <a:rPr lang="da-DK" sz="2400" dirty="0" smtClean="0"/>
              <a:t> to </a:t>
            </a:r>
            <a:r>
              <a:rPr lang="da-DK" sz="2400" dirty="0" err="1" smtClean="0"/>
              <a:t>setting</a:t>
            </a:r>
            <a:r>
              <a:rPr lang="da-DK" sz="2400" dirty="0" smtClean="0"/>
              <a:t> up </a:t>
            </a:r>
            <a:r>
              <a:rPr lang="da-DK" sz="2400" dirty="0" err="1" smtClean="0"/>
              <a:t>structure</a:t>
            </a:r>
            <a:r>
              <a:rPr lang="da-DK" sz="2400" dirty="0" smtClean="0"/>
              <a:t> of programme</a:t>
            </a:r>
          </a:p>
          <a:p>
            <a:pPr marL="685800" lvl="1" indent="-342900">
              <a:buFont typeface="Wingdings" panose="05000000000000000000" pitchFamily="2" charset="2"/>
              <a:buChar char="Ø"/>
            </a:pPr>
            <a:r>
              <a:rPr lang="da-DK" sz="2400" dirty="0" smtClean="0"/>
              <a:t> </a:t>
            </a:r>
            <a:r>
              <a:rPr lang="da-DK" sz="2400" noProof="1"/>
              <a:t>Overview of all activities where partner input </a:t>
            </a:r>
            <a:r>
              <a:rPr lang="da-DK" sz="2400" noProof="1"/>
              <a:t>is </a:t>
            </a:r>
            <a:r>
              <a:rPr lang="da-DK" sz="2400" noProof="1" smtClean="0"/>
              <a:t>required</a:t>
            </a:r>
          </a:p>
          <a:p>
            <a:pPr marL="685800" lvl="1" indent="-342900">
              <a:buFont typeface="Wingdings" panose="05000000000000000000" pitchFamily="2" charset="2"/>
              <a:buChar char="Ø"/>
            </a:pPr>
            <a:r>
              <a:rPr lang="da-DK" sz="2400" noProof="1"/>
              <a:t>First SC meeting focus on identifying and agreeing upon </a:t>
            </a:r>
            <a:r>
              <a:rPr lang="da-DK" sz="2400" noProof="1"/>
              <a:t>partner </a:t>
            </a:r>
            <a:r>
              <a:rPr lang="da-DK" sz="2400" noProof="1" smtClean="0"/>
              <a:t>input</a:t>
            </a:r>
            <a:endParaRPr lang="da-DK" sz="2400" noProof="1"/>
          </a:p>
          <a:p>
            <a:pPr marL="685800" lvl="1" indent="-342900">
              <a:buFont typeface="Wingdings" panose="05000000000000000000" pitchFamily="2" charset="2"/>
              <a:buChar char="Ø"/>
            </a:pPr>
            <a:endParaRPr lang="en-US" sz="2000" dirty="0" smtClean="0"/>
          </a:p>
        </p:txBody>
      </p:sp>
      <p:sp>
        <p:nvSpPr>
          <p:cNvPr id="3" name="Footer Placeholder 2"/>
          <p:cNvSpPr>
            <a:spLocks noGrp="1"/>
          </p:cNvSpPr>
          <p:nvPr>
            <p:ph type="ftr" sz="quarter" idx="11"/>
          </p:nvPr>
        </p:nvSpPr>
        <p:spPr/>
        <p:txBody>
          <a:bodyPr/>
          <a:lstStyle/>
          <a:p>
            <a:r>
              <a:rPr lang="en-US" noProof="1" smtClean="0"/>
              <a:t>Danish Red Cross / 18.01.2017 / EmPrep</a:t>
            </a:r>
            <a:endParaRPr lang="da-DK" noProof="1"/>
          </a:p>
        </p:txBody>
      </p:sp>
      <p:sp>
        <p:nvSpPr>
          <p:cNvPr id="8" name="Slide Number Placeholder 7"/>
          <p:cNvSpPr>
            <a:spLocks noGrp="1"/>
          </p:cNvSpPr>
          <p:nvPr>
            <p:ph type="sldNum" sz="quarter" idx="12"/>
          </p:nvPr>
        </p:nvSpPr>
        <p:spPr/>
        <p:txBody>
          <a:bodyPr/>
          <a:lstStyle/>
          <a:p>
            <a:fld id="{846537C4-461C-40AD-BBFE-FC34AD250033}" type="slidenum">
              <a:rPr lang="da-DK" noProof="0" smtClean="0"/>
              <a:pPr/>
              <a:t>9</a:t>
            </a:fld>
            <a:endParaRPr lang="da-DK" noProof="0"/>
          </a:p>
        </p:txBody>
      </p:sp>
    </p:spTree>
    <p:extLst>
      <p:ext uri="{BB962C8B-B14F-4D97-AF65-F5344CB8AC3E}">
        <p14:creationId xmlns:p14="http://schemas.microsoft.com/office/powerpoint/2010/main" val="43013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EmPrep presentation">
  <a:themeElements>
    <a:clrScheme name="Dansk Røde Kors Red">
      <a:dk1>
        <a:sysClr val="windowText" lastClr="000000"/>
      </a:dk1>
      <a:lt1>
        <a:sysClr val="window" lastClr="FFFFFF"/>
      </a:lt1>
      <a:dk2>
        <a:srgbClr val="E30A0B"/>
      </a:dk2>
      <a:lt2>
        <a:srgbClr val="FFFFFF"/>
      </a:lt2>
      <a:accent1>
        <a:srgbClr val="C8171E"/>
      </a:accent1>
      <a:accent2>
        <a:srgbClr val="F27581"/>
      </a:accent2>
      <a:accent3>
        <a:srgbClr val="F7B0BD"/>
      </a:accent3>
      <a:accent4>
        <a:srgbClr val="FCD2DD"/>
      </a:accent4>
      <a:accent5>
        <a:srgbClr val="FAF2F4"/>
      </a:accent5>
      <a:accent6>
        <a:srgbClr val="C6C4C5"/>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EmPrep presentation</Template>
  <TotalTime>217</TotalTime>
  <Words>1210</Words>
  <Application>Microsoft Office PowerPoint</Application>
  <PresentationFormat>On-screen Show (4:3)</PresentationFormat>
  <Paragraphs>122</Paragraphs>
  <Slides>9</Slides>
  <Notes>5</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EmPrep presentation</vt:lpstr>
      <vt:lpstr>Strengthening Coordinated Response in Armenia and Georgia through improved Red cross organisational emergency preparedness</vt:lpstr>
      <vt:lpstr>Lead: Danish Red Cross  Implementers: Armenia Red Cross                         Georgia Red Cross </vt:lpstr>
      <vt:lpstr>Background</vt:lpstr>
      <vt:lpstr>Objectives</vt:lpstr>
      <vt:lpstr>Expected results/deliverables</vt:lpstr>
      <vt:lpstr>Expected results/deliverables cont.</vt:lpstr>
      <vt:lpstr>Methodology</vt:lpstr>
      <vt:lpstr>Methodology cont.</vt:lpstr>
      <vt:lpstr>Way forward</vt:lpstr>
    </vt:vector>
  </TitlesOfParts>
  <Company>RDK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Coordinated Response in Armenia and Georgia through improved Red cross organisational emergency preparedness</dc:title>
  <dc:creator>Astrid Elisabeth Hasselbalch</dc:creator>
  <cp:lastModifiedBy>Astrid Elisabeth Hasselbalch</cp:lastModifiedBy>
  <cp:revision>10</cp:revision>
  <dcterms:created xsi:type="dcterms:W3CDTF">2017-01-11T16:50:04Z</dcterms:created>
  <dcterms:modified xsi:type="dcterms:W3CDTF">2017-01-11T20:27:51Z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